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81" r:id="rId11"/>
    <p:sldId id="282" r:id="rId12"/>
    <p:sldId id="285" r:id="rId13"/>
    <p:sldId id="286" r:id="rId14"/>
    <p:sldId id="284" r:id="rId15"/>
    <p:sldId id="283" r:id="rId16"/>
    <p:sldId id="268" r:id="rId17"/>
    <p:sldId id="269" r:id="rId18"/>
    <p:sldId id="270" r:id="rId19"/>
    <p:sldId id="271" r:id="rId20"/>
    <p:sldId id="272" r:id="rId21"/>
    <p:sldId id="301" r:id="rId22"/>
    <p:sldId id="295" r:id="rId23"/>
    <p:sldId id="296" r:id="rId24"/>
    <p:sldId id="297" r:id="rId25"/>
    <p:sldId id="298" r:id="rId26"/>
    <p:sldId id="300" r:id="rId27"/>
    <p:sldId id="299" r:id="rId28"/>
    <p:sldId id="292" r:id="rId29"/>
    <p:sldId id="291" r:id="rId30"/>
    <p:sldId id="293" r:id="rId31"/>
    <p:sldId id="294" r:id="rId32"/>
    <p:sldId id="302" r:id="rId33"/>
    <p:sldId id="264" r:id="rId34"/>
    <p:sldId id="279" r:id="rId35"/>
    <p:sldId id="274" r:id="rId36"/>
    <p:sldId id="28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53673" autoAdjust="0"/>
  </p:normalViewPr>
  <p:slideViewPr>
    <p:cSldViewPr snapToGrid="0">
      <p:cViewPr varScale="1">
        <p:scale>
          <a:sx n="65" d="100"/>
          <a:sy n="65" d="100"/>
        </p:scale>
        <p:origin x="1728" y="200"/>
      </p:cViewPr>
      <p:guideLst/>
    </p:cSldViewPr>
  </p:slideViewPr>
  <p:notesTextViewPr>
    <p:cViewPr>
      <p:scale>
        <a:sx n="1" d="1"/>
        <a:sy n="1" d="1"/>
      </p:scale>
      <p:origin x="0" y="-213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0ADF-6D07-40F2-AC9D-009FDF941351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E4E5-B21E-4225-B595-3DEA2C35B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3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forces.com/submissions/GMyhf/page/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quests.readthedocs.io/en/lates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25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﻿#!/</a:t>
            </a:r>
            <a:r>
              <a:rPr lang="en-US" dirty="0" err="1"/>
              <a:t>usr</a:t>
            </a:r>
            <a:r>
              <a:rPr lang="en-US" dirty="0"/>
              <a:t>/bin/env python3</a:t>
            </a:r>
          </a:p>
          <a:p>
            <a:r>
              <a:rPr lang="en-US" dirty="0"/>
              <a:t># -*- coding: utf-8 -*-</a:t>
            </a:r>
          </a:p>
          <a:p>
            <a:r>
              <a:rPr lang="en-US" dirty="0"/>
              <a:t>"""</a:t>
            </a:r>
          </a:p>
          <a:p>
            <a:r>
              <a:rPr lang="en-US" dirty="0"/>
              <a:t>updated on Jun. 9, 2022 by </a:t>
            </a:r>
            <a:r>
              <a:rPr lang="en-US" dirty="0" err="1"/>
              <a:t>Hongfei</a:t>
            </a:r>
            <a:r>
              <a:rPr lang="en-US" dirty="0"/>
              <a:t> Yan</a:t>
            </a:r>
          </a:p>
          <a:p>
            <a:r>
              <a:rPr lang="en-US" dirty="0"/>
              <a:t>    </a:t>
            </a:r>
            <a:r>
              <a:rPr lang="en-US" dirty="0" err="1"/>
              <a:t>maily</a:t>
            </a:r>
            <a:r>
              <a:rPr lang="en-US" dirty="0"/>
              <a:t> add </a:t>
            </a:r>
            <a:r>
              <a:rPr lang="en-US" dirty="0" err="1"/>
              <a:t>get_page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 function</a:t>
            </a:r>
          </a:p>
          <a:p>
            <a:endParaRPr lang="en-US" dirty="0"/>
          </a:p>
          <a:p>
            <a:r>
              <a:rPr lang="en-US" dirty="0"/>
              <a:t>update: 2020-08-25 21:33:27</a:t>
            </a:r>
          </a:p>
          <a:p>
            <a:r>
              <a:rPr lang="en-US" dirty="0"/>
              <a:t>change: </a:t>
            </a:r>
            <a:r>
              <a:rPr lang="en-US" dirty="0" err="1"/>
              <a:t>last_page</a:t>
            </a:r>
            <a:r>
              <a:rPr lang="en-US" dirty="0"/>
              <a:t> = 64,  fix bug--&gt;  tr td tag decode， add score and problem link columns</a:t>
            </a:r>
          </a:p>
          <a:p>
            <a:r>
              <a:rPr lang="en-US" dirty="0"/>
              <a:t>Created on Tue Jan  3 10:29:52 2017</a:t>
            </a:r>
          </a:p>
          <a:p>
            <a:r>
              <a:rPr lang="en-US" dirty="0"/>
              <a:t>@author: </a:t>
            </a:r>
            <a:r>
              <a:rPr lang="en-US" dirty="0" err="1"/>
              <a:t>liuweizhi</a:t>
            </a:r>
            <a:endParaRPr lang="en-US" dirty="0"/>
          </a:p>
          <a:p>
            <a:r>
              <a:rPr lang="en-US" dirty="0"/>
              <a:t>"""</a:t>
            </a:r>
          </a:p>
          <a:p>
            <a:endParaRPr lang="en-US" dirty="0"/>
          </a:p>
          <a:p>
            <a:r>
              <a:rPr lang="en-US" dirty="0"/>
              <a:t>import re</a:t>
            </a:r>
          </a:p>
          <a:p>
            <a:r>
              <a:rPr lang="en-US" dirty="0"/>
              <a:t>#import </a:t>
            </a:r>
            <a:r>
              <a:rPr lang="en-US" dirty="0" err="1"/>
              <a:t>urllib.request</a:t>
            </a:r>
            <a:endParaRPr lang="en-US" dirty="0"/>
          </a:p>
          <a:p>
            <a:r>
              <a:rPr lang="en-US" dirty="0"/>
              <a:t>from bs4 import </a:t>
            </a:r>
            <a:r>
              <a:rPr lang="en-US" dirty="0" err="1"/>
              <a:t>BeautifulSoup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import csv</a:t>
            </a:r>
          </a:p>
          <a:p>
            <a:r>
              <a:rPr lang="en-US" dirty="0"/>
              <a:t>import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 requests</a:t>
            </a:r>
          </a:p>
          <a:p>
            <a:r>
              <a:rPr lang="en-US" dirty="0"/>
              <a:t>from </a:t>
            </a:r>
            <a:r>
              <a:rPr lang="en-US" dirty="0" err="1"/>
              <a:t>requests.exceptions</a:t>
            </a:r>
            <a:r>
              <a:rPr lang="en-US" dirty="0"/>
              <a:t> import </a:t>
            </a:r>
            <a:r>
              <a:rPr lang="en-US" dirty="0" err="1"/>
              <a:t>RequestException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get_page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):</a:t>
            </a:r>
          </a:p>
          <a:p>
            <a:r>
              <a:rPr lang="en-US" dirty="0"/>
              <a:t>    try:</a:t>
            </a:r>
          </a:p>
          <a:p>
            <a:r>
              <a:rPr lang="en-US" dirty="0"/>
              <a:t>        headers = {</a:t>
            </a:r>
          </a:p>
          <a:p>
            <a:r>
              <a:rPr lang="en-US" dirty="0"/>
              <a:t>            'user-agent': 'Mozilla/5.0 (Macintosh; Intel Mac OS X 10_15_7) </a:t>
            </a:r>
            <a:r>
              <a:rPr lang="en-US" dirty="0" err="1"/>
              <a:t>AppleWebKit</a:t>
            </a:r>
            <a:r>
              <a:rPr lang="en-US" dirty="0"/>
              <a:t>/537.36 (KHTML, like Gecko) Chrome/102.0.5005.61 Safari/537.36',</a:t>
            </a:r>
          </a:p>
          <a:p>
            <a:r>
              <a:rPr lang="en-US" dirty="0"/>
              <a:t>            'accept-language': '</a:t>
            </a:r>
            <a:r>
              <a:rPr lang="en-US" dirty="0" err="1"/>
              <a:t>en-US,en;q</a:t>
            </a:r>
            <a:r>
              <a:rPr lang="en-US" dirty="0"/>
              <a:t>=0.9',</a:t>
            </a:r>
          </a:p>
          <a:p>
            <a:r>
              <a:rPr lang="en-US" dirty="0"/>
              <a:t>            'cache-control': 'max-age=0',</a:t>
            </a:r>
          </a:p>
          <a:p>
            <a:r>
              <a:rPr lang="en-US" dirty="0"/>
              <a:t>            'accept': 'text/</a:t>
            </a:r>
            <a:r>
              <a:rPr lang="en-US" dirty="0" err="1"/>
              <a:t>html,application</a:t>
            </a:r>
            <a:r>
              <a:rPr lang="en-US" dirty="0"/>
              <a:t>/</a:t>
            </a:r>
            <a:r>
              <a:rPr lang="en-US" dirty="0" err="1"/>
              <a:t>xhtml+xml,application</a:t>
            </a:r>
            <a:r>
              <a:rPr lang="en-US" dirty="0"/>
              <a:t>/</a:t>
            </a:r>
            <a:r>
              <a:rPr lang="en-US" dirty="0" err="1"/>
              <a:t>xml;q</a:t>
            </a:r>
            <a:r>
              <a:rPr lang="en-US" dirty="0"/>
              <a:t>=0.9,image/</a:t>
            </a:r>
            <a:r>
              <a:rPr lang="en-US" dirty="0" err="1"/>
              <a:t>avif,image</a:t>
            </a:r>
            <a:r>
              <a:rPr lang="en-US" dirty="0"/>
              <a:t>/</a:t>
            </a:r>
            <a:r>
              <a:rPr lang="en-US" dirty="0" err="1"/>
              <a:t>webp,image</a:t>
            </a:r>
            <a:r>
              <a:rPr lang="en-US" dirty="0"/>
              <a:t>/</a:t>
            </a:r>
            <a:r>
              <a:rPr lang="en-US" dirty="0" err="1"/>
              <a:t>apng</a:t>
            </a:r>
            <a:r>
              <a:rPr lang="en-US" dirty="0"/>
              <a:t>,*/*;q=0.8,application/</a:t>
            </a:r>
            <a:r>
              <a:rPr lang="en-US" dirty="0" err="1"/>
              <a:t>signed-exchange;v</a:t>
            </a:r>
            <a:r>
              <a:rPr lang="en-US" dirty="0"/>
              <a:t>=b3;q=0.9',</a:t>
            </a:r>
          </a:p>
          <a:p>
            <a:r>
              <a:rPr lang="en-US" dirty="0"/>
              <a:t>            'cookie': 'RCPC=f545fba99c66547075d0e5c03e8ad2e6; JSESSIONID=1EAFF194B52F87339FE470336F0852A3-n1; 39ce7=</a:t>
            </a:r>
            <a:r>
              <a:rPr lang="en-US" dirty="0" err="1"/>
              <a:t>CFFwGWWZ</a:t>
            </a:r>
            <a:r>
              <a:rPr lang="en-US" dirty="0"/>
              <a:t>; __</a:t>
            </a:r>
            <a:r>
              <a:rPr lang="en-US" dirty="0" err="1"/>
              <a:t>utma</a:t>
            </a:r>
            <a:r>
              <a:rPr lang="en-US" dirty="0"/>
              <a:t>=71512449.1890352982.1654744391.1654744391.1654744391.1; __</a:t>
            </a:r>
            <a:r>
              <a:rPr lang="en-US" dirty="0" err="1"/>
              <a:t>utmc</a:t>
            </a:r>
            <a:r>
              <a:rPr lang="en-US" dirty="0"/>
              <a:t>=71512449; __</a:t>
            </a:r>
            <a:r>
              <a:rPr lang="en-US" dirty="0" err="1"/>
              <a:t>utmz</a:t>
            </a:r>
            <a:r>
              <a:rPr lang="en-US" dirty="0"/>
              <a:t>=71512449.1654744391.1.1.utmcsr=(direct)|</a:t>
            </a:r>
            <a:r>
              <a:rPr lang="en-US" dirty="0" err="1"/>
              <a:t>utmccn</a:t>
            </a:r>
            <a:r>
              <a:rPr lang="en-US" dirty="0"/>
              <a:t>=(direct)|</a:t>
            </a:r>
            <a:r>
              <a:rPr lang="en-US" dirty="0" err="1"/>
              <a:t>utmcmd</a:t>
            </a:r>
            <a:r>
              <a:rPr lang="en-US" dirty="0"/>
              <a:t>=(none); __</a:t>
            </a:r>
            <a:r>
              <a:rPr lang="en-US" dirty="0" err="1"/>
              <a:t>utmt</a:t>
            </a:r>
            <a:r>
              <a:rPr lang="en-US" dirty="0"/>
              <a:t>=1; __</a:t>
            </a:r>
            <a:r>
              <a:rPr lang="en-US" dirty="0" err="1"/>
              <a:t>utmb</a:t>
            </a:r>
            <a:r>
              <a:rPr lang="en-US" dirty="0"/>
              <a:t>=71512449.1.10.1654744391'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response = </a:t>
            </a:r>
            <a:r>
              <a:rPr lang="en-US" dirty="0" err="1"/>
              <a:t>requests.get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US" dirty="0" err="1"/>
              <a:t>url</a:t>
            </a:r>
            <a:r>
              <a:rPr lang="en-US" dirty="0"/>
              <a:t>, headers=headers)</a:t>
            </a:r>
          </a:p>
          <a:p>
            <a:r>
              <a:rPr lang="en-US" dirty="0"/>
              <a:t>        </a:t>
            </a:r>
            <a:r>
              <a:rPr lang="en-US" dirty="0" err="1"/>
              <a:t>response.encoding</a:t>
            </a:r>
            <a:r>
              <a:rPr lang="en-US" dirty="0"/>
              <a:t> = "utf-8"</a:t>
            </a:r>
          </a:p>
          <a:p>
            <a:endParaRPr lang="en-US" dirty="0"/>
          </a:p>
          <a:p>
            <a:r>
              <a:rPr lang="en-US" dirty="0"/>
              <a:t>        if </a:t>
            </a:r>
            <a:r>
              <a:rPr lang="en-US" dirty="0" err="1"/>
              <a:t>response.status_code</a:t>
            </a:r>
            <a:r>
              <a:rPr lang="en-US" dirty="0"/>
              <a:t> == 200:</a:t>
            </a:r>
          </a:p>
          <a:p>
            <a:r>
              <a:rPr lang="en-US" dirty="0"/>
              <a:t>            return </a:t>
            </a:r>
            <a:r>
              <a:rPr lang="en-US" dirty="0" err="1"/>
              <a:t>response.text</a:t>
            </a:r>
            <a:endParaRPr lang="en-US" dirty="0"/>
          </a:p>
          <a:p>
            <a:r>
              <a:rPr lang="en-US" dirty="0"/>
              <a:t>        return None</a:t>
            </a:r>
          </a:p>
          <a:p>
            <a:r>
              <a:rPr lang="en-US" dirty="0"/>
              <a:t>    except </a:t>
            </a:r>
            <a:r>
              <a:rPr lang="en-US" dirty="0" err="1"/>
              <a:t>RequestException</a:t>
            </a:r>
            <a:r>
              <a:rPr lang="en-US" dirty="0"/>
              <a:t>:</a:t>
            </a:r>
          </a:p>
          <a:p>
            <a:r>
              <a:rPr lang="en-US" dirty="0"/>
              <a:t>        return None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 spider(</a:t>
            </a:r>
            <a:r>
              <a:rPr lang="en-US" dirty="0" err="1"/>
              <a:t>url</a:t>
            </a:r>
            <a:r>
              <a:rPr lang="en-US" dirty="0"/>
              <a:t>):</a:t>
            </a:r>
          </a:p>
          <a:p>
            <a:r>
              <a:rPr lang="en-US" dirty="0"/>
              <a:t>    #resp = </a:t>
            </a:r>
            <a:r>
              <a:rPr lang="en-US" dirty="0" err="1"/>
              <a:t>urllib.request.urlopen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resp = </a:t>
            </a:r>
            <a:r>
              <a:rPr lang="en-US" dirty="0" err="1"/>
              <a:t>get_page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if resp == None:</a:t>
            </a:r>
          </a:p>
          <a:p>
            <a:r>
              <a:rPr lang="en-US" dirty="0"/>
              <a:t>        print("fail to get ",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    return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soup = </a:t>
            </a:r>
            <a:r>
              <a:rPr lang="en-US" dirty="0" err="1"/>
              <a:t>BeautifulSoup</a:t>
            </a:r>
            <a:r>
              <a:rPr lang="en-US" dirty="0"/>
              <a:t>(resp, features='</a:t>
            </a:r>
            <a:r>
              <a:rPr lang="en-US" dirty="0" err="1"/>
              <a:t>html.parser</a:t>
            </a:r>
            <a:r>
              <a:rPr lang="en-US" dirty="0"/>
              <a:t>')</a:t>
            </a:r>
          </a:p>
          <a:p>
            <a:r>
              <a:rPr lang="en-US" dirty="0"/>
              <a:t>    </a:t>
            </a:r>
            <a:r>
              <a:rPr lang="en-US" dirty="0" err="1"/>
              <a:t>ctx</a:t>
            </a:r>
            <a:r>
              <a:rPr lang="en-US" dirty="0"/>
              <a:t> = </a:t>
            </a:r>
            <a:r>
              <a:rPr lang="en-US" dirty="0" err="1"/>
              <a:t>soup.find_all</a:t>
            </a:r>
            <a:r>
              <a:rPr lang="en-US" dirty="0"/>
              <a:t>("table", "problems")[0].</a:t>
            </a:r>
            <a:r>
              <a:rPr lang="en-US" dirty="0" err="1"/>
              <a:t>find_all</a:t>
            </a:r>
            <a:r>
              <a:rPr lang="en-US" dirty="0"/>
              <a:t>("tr")</a:t>
            </a:r>
          </a:p>
          <a:p>
            <a:r>
              <a:rPr lang="en-US" dirty="0"/>
              <a:t>    for row in </a:t>
            </a:r>
            <a:r>
              <a:rPr lang="en-US" dirty="0" err="1"/>
              <a:t>ctx</a:t>
            </a:r>
            <a:r>
              <a:rPr lang="en-US" dirty="0"/>
              <a:t>:</a:t>
            </a:r>
          </a:p>
          <a:p>
            <a:r>
              <a:rPr lang="en-US" dirty="0"/>
              <a:t>        item = </a:t>
            </a:r>
            <a:r>
              <a:rPr lang="en-US" dirty="0" err="1"/>
              <a:t>row.find_all</a:t>
            </a:r>
            <a:r>
              <a:rPr lang="en-US" dirty="0"/>
              <a:t>('td')</a:t>
            </a:r>
          </a:p>
          <a:p>
            <a:r>
              <a:rPr lang="en-US" dirty="0"/>
              <a:t>        try:</a:t>
            </a:r>
          </a:p>
          <a:p>
            <a:r>
              <a:rPr lang="en-US" dirty="0"/>
              <a:t>            # get the problem id</a:t>
            </a:r>
          </a:p>
          <a:p>
            <a:r>
              <a:rPr lang="en-US" dirty="0"/>
              <a:t>            id = item[0].find('a').</a:t>
            </a:r>
            <a:r>
              <a:rPr lang="en-US" dirty="0" err="1"/>
              <a:t>string.strip</a:t>
            </a:r>
            <a:r>
              <a:rPr lang="en-US" dirty="0"/>
              <a:t>()</a:t>
            </a:r>
          </a:p>
          <a:p>
            <a:r>
              <a:rPr lang="en-US" dirty="0"/>
              <a:t>            l = </a:t>
            </a:r>
            <a:r>
              <a:rPr lang="en-US" dirty="0" err="1"/>
              <a:t>len</a:t>
            </a:r>
            <a:r>
              <a:rPr lang="en-US" dirty="0"/>
              <a:t>(id)</a:t>
            </a:r>
          </a:p>
          <a:p>
            <a:r>
              <a:rPr lang="en-US" dirty="0"/>
              <a:t>            p2 = id[l-1:l]</a:t>
            </a:r>
          </a:p>
          <a:p>
            <a:r>
              <a:rPr lang="en-US" dirty="0"/>
              <a:t>            # </a:t>
            </a:r>
            <a:r>
              <a:rPr lang="zh-CN" altLang="en-US" dirty="0"/>
              <a:t>处理目前赛制题目命名的问题</a:t>
            </a:r>
          </a:p>
          <a:p>
            <a:r>
              <a:rPr lang="zh-CN" altLang="en-US" dirty="0"/>
              <a:t>            </a:t>
            </a:r>
            <a:r>
              <a:rPr lang="en-US" dirty="0"/>
              <a:t>if p2.isalpha():</a:t>
            </a:r>
          </a:p>
          <a:p>
            <a:r>
              <a:rPr lang="en-US" dirty="0"/>
              <a:t>                p1 = id[0:l - 1]</a:t>
            </a:r>
          </a:p>
          <a:p>
            <a:r>
              <a:rPr lang="en-US" dirty="0"/>
              <a:t>                p2 = id[l - 1:l]</a:t>
            </a:r>
          </a:p>
          <a:p>
            <a:r>
              <a:rPr lang="en-US" dirty="0"/>
              <a:t>            else:</a:t>
            </a:r>
          </a:p>
          <a:p>
            <a:r>
              <a:rPr lang="en-US" dirty="0"/>
              <a:t>                p1 = id[0:l - 2]</a:t>
            </a:r>
          </a:p>
          <a:p>
            <a:r>
              <a:rPr lang="en-US" dirty="0"/>
              <a:t>                p2 = id[l - 2:l]</a:t>
            </a:r>
          </a:p>
          <a:p>
            <a:r>
              <a:rPr lang="en-US" dirty="0"/>
              <a:t>            link = </a:t>
            </a:r>
            <a:r>
              <a:rPr lang="en-US" dirty="0" err="1"/>
              <a:t>f'https</a:t>
            </a:r>
            <a:r>
              <a:rPr lang="en-US" dirty="0"/>
              <a:t>://</a:t>
            </a:r>
            <a:r>
              <a:rPr lang="en-US" dirty="0" err="1"/>
              <a:t>codeforces.com</a:t>
            </a:r>
            <a:r>
              <a:rPr lang="en-US" dirty="0"/>
              <a:t>/</a:t>
            </a:r>
            <a:r>
              <a:rPr lang="en-US" dirty="0" err="1"/>
              <a:t>problemset</a:t>
            </a:r>
            <a:r>
              <a:rPr lang="en-US" dirty="0"/>
              <a:t>/problem/{p1}/{p2}'</a:t>
            </a:r>
          </a:p>
          <a:p>
            <a:r>
              <a:rPr lang="en-US" dirty="0"/>
              <a:t>            col2 = item[1].</a:t>
            </a:r>
            <a:r>
              <a:rPr lang="en-US" dirty="0" err="1"/>
              <a:t>find_all</a:t>
            </a:r>
            <a:r>
              <a:rPr lang="en-US" dirty="0"/>
              <a:t>('a')</a:t>
            </a:r>
          </a:p>
          <a:p>
            <a:r>
              <a:rPr lang="en-US" dirty="0"/>
              <a:t>            title = col2[0].</a:t>
            </a:r>
            <a:r>
              <a:rPr lang="en-US" dirty="0" err="1"/>
              <a:t>string.strip</a:t>
            </a:r>
            <a:r>
              <a:rPr lang="en-US" dirty="0"/>
              <a:t>()</a:t>
            </a:r>
          </a:p>
          <a:p>
            <a:r>
              <a:rPr lang="en-US" dirty="0"/>
              <a:t>            tags = [</a:t>
            </a:r>
            <a:r>
              <a:rPr lang="en-US" dirty="0" err="1"/>
              <a:t>foo.string.strip</a:t>
            </a:r>
            <a:r>
              <a:rPr lang="en-US" dirty="0"/>
              <a:t>() for foo in col2[1:]]</a:t>
            </a:r>
          </a:p>
          <a:p>
            <a:r>
              <a:rPr lang="en-US" dirty="0"/>
              <a:t>            score = item[3].find('span').</a:t>
            </a:r>
            <a:r>
              <a:rPr lang="en-US" dirty="0" err="1"/>
              <a:t>string.strip</a:t>
            </a:r>
            <a:r>
              <a:rPr lang="en-US" dirty="0"/>
              <a:t>()</a:t>
            </a:r>
          </a:p>
          <a:p>
            <a:r>
              <a:rPr lang="en-US" dirty="0"/>
              <a:t>            solved = </a:t>
            </a:r>
            <a:r>
              <a:rPr lang="en-US" dirty="0" err="1"/>
              <a:t>re.findall</a:t>
            </a:r>
            <a:r>
              <a:rPr lang="en-US" dirty="0"/>
              <a:t>('x(\d+)', str(item[4].find('a')))[0]</a:t>
            </a:r>
          </a:p>
          <a:p>
            <a:r>
              <a:rPr lang="en-US" dirty="0"/>
              <a:t>            </a:t>
            </a:r>
            <a:r>
              <a:rPr lang="en-US" dirty="0" err="1"/>
              <a:t>codeforces</a:t>
            </a:r>
            <a:r>
              <a:rPr lang="en-US" dirty="0"/>
              <a:t>[id] = {'title': title, 'tags': tags, 'score': score, 'solved': solved, 'accepted': 0,</a:t>
            </a:r>
          </a:p>
          <a:p>
            <a:r>
              <a:rPr lang="en-US" dirty="0"/>
              <a:t>                              "link": link}</a:t>
            </a:r>
          </a:p>
          <a:p>
            <a:r>
              <a:rPr lang="en-US" dirty="0"/>
              <a:t>            print(</a:t>
            </a:r>
            <a:r>
              <a:rPr lang="en-US" dirty="0" err="1"/>
              <a:t>codeforces</a:t>
            </a:r>
            <a:r>
              <a:rPr lang="en-US" dirty="0"/>
              <a:t>[id])</a:t>
            </a:r>
          </a:p>
          <a:p>
            <a:r>
              <a:rPr lang="en-US" dirty="0"/>
              <a:t>        except:</a:t>
            </a:r>
          </a:p>
          <a:p>
            <a:r>
              <a:rPr lang="en-US" dirty="0"/>
              <a:t>            pass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codeforces</a:t>
            </a:r>
            <a:r>
              <a:rPr lang="en-US" dirty="0"/>
              <a:t> = {}</a:t>
            </a:r>
          </a:p>
          <a:p>
            <a:r>
              <a:rPr lang="en-US" dirty="0"/>
              <a:t>wait = 5 # wait time to avoid the blocking of spider</a:t>
            </a:r>
          </a:p>
          <a:p>
            <a:r>
              <a:rPr lang="en-US" dirty="0" err="1"/>
              <a:t>last_page</a:t>
            </a:r>
            <a:r>
              <a:rPr lang="en-US" dirty="0"/>
              <a:t> = 79 # the total page number of problem set page</a:t>
            </a:r>
          </a:p>
          <a:p>
            <a:r>
              <a:rPr lang="en-US" dirty="0" err="1"/>
              <a:t>url</a:t>
            </a:r>
            <a:r>
              <a:rPr lang="en-US" dirty="0"/>
              <a:t> = ['https://</a:t>
            </a:r>
            <a:r>
              <a:rPr lang="en-US" dirty="0" err="1"/>
              <a:t>codeforces.com</a:t>
            </a:r>
            <a:r>
              <a:rPr lang="en-US" dirty="0"/>
              <a:t>/</a:t>
            </a:r>
            <a:r>
              <a:rPr lang="en-US" dirty="0" err="1"/>
              <a:t>problemset</a:t>
            </a:r>
            <a:r>
              <a:rPr lang="en-US" dirty="0"/>
              <a:t>/page/%d' % page for page in range(1,last_page+1)]</a:t>
            </a:r>
          </a:p>
          <a:p>
            <a:r>
              <a:rPr lang="en-US" dirty="0"/>
              <a:t>for foo in </a:t>
            </a:r>
            <a:r>
              <a:rPr lang="en-US" dirty="0" err="1"/>
              <a:t>url</a:t>
            </a:r>
            <a:r>
              <a:rPr lang="en-US" dirty="0"/>
              <a:t>:</a:t>
            </a:r>
          </a:p>
          <a:p>
            <a:r>
              <a:rPr lang="en-US" dirty="0"/>
              <a:t>    print('Processing URL %s' % foo)</a:t>
            </a:r>
          </a:p>
          <a:p>
            <a:r>
              <a:rPr lang="en-US" dirty="0"/>
              <a:t>    spider(foo)</a:t>
            </a:r>
          </a:p>
          <a:p>
            <a:r>
              <a:rPr lang="en-US" dirty="0"/>
              <a:t>    print('Wait %f seconds' % wait)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(wait)</a:t>
            </a:r>
          </a:p>
          <a:p>
            <a:endParaRPr lang="en-US" dirty="0"/>
          </a:p>
          <a:p>
            <a:r>
              <a:rPr lang="en-US" dirty="0"/>
              <a:t>#%% mark the accepted problems</a:t>
            </a:r>
          </a:p>
          <a:p>
            <a:r>
              <a:rPr lang="en-US" dirty="0"/>
              <a:t>def accepted(</a:t>
            </a:r>
            <a:r>
              <a:rPr lang="en-US" dirty="0" err="1"/>
              <a:t>url</a:t>
            </a:r>
            <a:r>
              <a:rPr lang="en-US" dirty="0"/>
              <a:t>):</a:t>
            </a:r>
          </a:p>
          <a:p>
            <a:r>
              <a:rPr lang="en-US" dirty="0"/>
              <a:t>    #response = </a:t>
            </a:r>
            <a:r>
              <a:rPr lang="en-US" dirty="0" err="1"/>
              <a:t>urllib.request.urlopen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response = </a:t>
            </a:r>
            <a:r>
              <a:rPr lang="en-US" dirty="0" err="1"/>
              <a:t>get_page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if response == None:</a:t>
            </a:r>
          </a:p>
          <a:p>
            <a:r>
              <a:rPr lang="en-US" dirty="0"/>
              <a:t>        print("fail to get ",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r>
              <a:rPr lang="en-US" dirty="0"/>
              <a:t>        return</a:t>
            </a:r>
          </a:p>
          <a:p>
            <a:r>
              <a:rPr lang="en-US" dirty="0"/>
              <a:t>    #soup = </a:t>
            </a:r>
            <a:r>
              <a:rPr lang="en-US" dirty="0" err="1"/>
              <a:t>BeautifulSoup</a:t>
            </a:r>
            <a:r>
              <a:rPr lang="en-US" dirty="0"/>
              <a:t>(</a:t>
            </a:r>
            <a:r>
              <a:rPr lang="en-US" dirty="0" err="1"/>
              <a:t>response.read</a:t>
            </a:r>
            <a:r>
              <a:rPr lang="en-US" dirty="0"/>
              <a:t>())</a:t>
            </a:r>
          </a:p>
          <a:p>
            <a:r>
              <a:rPr lang="en-US" dirty="0"/>
              <a:t>    soup = </a:t>
            </a:r>
            <a:r>
              <a:rPr lang="en-US" dirty="0" err="1"/>
              <a:t>BeautifulSoup</a:t>
            </a:r>
            <a:r>
              <a:rPr lang="en-US" dirty="0"/>
              <a:t>(response)</a:t>
            </a:r>
          </a:p>
          <a:p>
            <a:r>
              <a:rPr lang="en-US" dirty="0"/>
              <a:t>    pattern = {'</a:t>
            </a:r>
            <a:r>
              <a:rPr lang="en-US" dirty="0" err="1"/>
              <a:t>name':'table</a:t>
            </a:r>
            <a:r>
              <a:rPr lang="en-US" dirty="0"/>
              <a:t>', 'class':'</a:t>
            </a:r>
            <a:r>
              <a:rPr lang="en-US" dirty="0" err="1"/>
              <a:t>status-frame-datatable</a:t>
            </a:r>
            <a:r>
              <a:rPr lang="en-US" dirty="0"/>
              <a:t>'}</a:t>
            </a:r>
          </a:p>
          <a:p>
            <a:r>
              <a:rPr lang="en-US" dirty="0"/>
              <a:t>    table = </a:t>
            </a:r>
            <a:r>
              <a:rPr lang="en-US" dirty="0" err="1"/>
              <a:t>soup.findAll</a:t>
            </a:r>
            <a:r>
              <a:rPr lang="en-US" dirty="0"/>
              <a:t>(**pattern)[0]</a:t>
            </a:r>
          </a:p>
          <a:p>
            <a:r>
              <a:rPr lang="en-US" dirty="0"/>
              <a:t>    pattern = {'name': 'tr'}</a:t>
            </a:r>
          </a:p>
          <a:p>
            <a:r>
              <a:rPr lang="en-US" dirty="0"/>
              <a:t>    content = </a:t>
            </a:r>
            <a:r>
              <a:rPr lang="en-US" dirty="0" err="1"/>
              <a:t>table.findAll</a:t>
            </a:r>
            <a:r>
              <a:rPr lang="en-US" dirty="0"/>
              <a:t>(**pattern)</a:t>
            </a:r>
          </a:p>
          <a:p>
            <a:r>
              <a:rPr lang="en-US" dirty="0"/>
              <a:t>    for row in content:</a:t>
            </a:r>
          </a:p>
          <a:p>
            <a:r>
              <a:rPr lang="en-US" dirty="0"/>
              <a:t>        try:</a:t>
            </a:r>
          </a:p>
          <a:p>
            <a:r>
              <a:rPr lang="en-US" dirty="0"/>
              <a:t>            item = </a:t>
            </a:r>
            <a:r>
              <a:rPr lang="en-US" dirty="0" err="1"/>
              <a:t>row.findAll</a:t>
            </a:r>
            <a:r>
              <a:rPr lang="en-US" dirty="0"/>
              <a:t>('td')</a:t>
            </a:r>
          </a:p>
          <a:p>
            <a:r>
              <a:rPr lang="en-US" dirty="0"/>
              <a:t>            # check whether this problem is solved</a:t>
            </a:r>
          </a:p>
          <a:p>
            <a:r>
              <a:rPr lang="en-US" dirty="0"/>
              <a:t>            if 'Accepted' in str(row):</a:t>
            </a:r>
          </a:p>
          <a:p>
            <a:r>
              <a:rPr lang="en-US" dirty="0"/>
              <a:t>                id = item[3].find('a').</a:t>
            </a:r>
            <a:r>
              <a:rPr lang="en-US" dirty="0" err="1"/>
              <a:t>string.split</a:t>
            </a:r>
            <a:r>
              <a:rPr lang="en-US" dirty="0"/>
              <a:t>('-')[0].strip()</a:t>
            </a:r>
          </a:p>
          <a:p>
            <a:r>
              <a:rPr lang="en-US" dirty="0"/>
              <a:t>                </a:t>
            </a:r>
            <a:r>
              <a:rPr lang="en-US" dirty="0" err="1"/>
              <a:t>codeforces</a:t>
            </a:r>
            <a:r>
              <a:rPr lang="en-US" dirty="0"/>
              <a:t>[id]['accepted'] = 1</a:t>
            </a:r>
          </a:p>
          <a:p>
            <a:r>
              <a:rPr lang="en-US" dirty="0"/>
              <a:t>        except:</a:t>
            </a:r>
          </a:p>
          <a:p>
            <a:r>
              <a:rPr lang="en-US" dirty="0"/>
              <a:t>            continue</a:t>
            </a:r>
          </a:p>
          <a:p>
            <a:r>
              <a:rPr lang="en-US" dirty="0"/>
              <a:t>    return soup</a:t>
            </a:r>
          </a:p>
          <a:p>
            <a:endParaRPr lang="en-US" dirty="0"/>
          </a:p>
          <a:p>
            <a:r>
              <a:rPr lang="en-US" dirty="0"/>
              <a:t>wait = 15 # wait time to avoid the blocking of spider</a:t>
            </a:r>
          </a:p>
          <a:p>
            <a:r>
              <a:rPr lang="en-US" dirty="0" err="1"/>
              <a:t>last_page</a:t>
            </a:r>
            <a:r>
              <a:rPr lang="en-US" dirty="0"/>
              <a:t> = 14 # the total page number of user submission</a:t>
            </a:r>
          </a:p>
          <a:p>
            <a:r>
              <a:rPr lang="en-US" dirty="0"/>
              <a:t>handle = '</a:t>
            </a:r>
            <a:r>
              <a:rPr lang="en-US" dirty="0" err="1"/>
              <a:t>GMyhf</a:t>
            </a:r>
            <a:r>
              <a:rPr lang="en-US" dirty="0"/>
              <a:t>' # </a:t>
            </a:r>
            <a:r>
              <a:rPr lang="en-CN" dirty="0"/>
              <a:t>⭐⭐</a:t>
            </a:r>
            <a:r>
              <a:rPr lang="zh-CN" altLang="en-US" dirty="0"/>
              <a:t>输入你的</a:t>
            </a:r>
            <a:r>
              <a:rPr lang="en-US" dirty="0" err="1"/>
              <a:t>cf</a:t>
            </a:r>
            <a:r>
              <a:rPr lang="zh-CN" altLang="en-US" dirty="0"/>
              <a:t>用户名 </a:t>
            </a:r>
            <a:r>
              <a:rPr lang="en-US" dirty="0"/>
              <a:t>please input your handle</a:t>
            </a:r>
          </a:p>
          <a:p>
            <a:r>
              <a:rPr lang="en-US" dirty="0" err="1"/>
              <a:t>url</a:t>
            </a:r>
            <a:r>
              <a:rPr lang="en-US" dirty="0"/>
              <a:t> = ['https://</a:t>
            </a:r>
            <a:r>
              <a:rPr lang="en-US" dirty="0" err="1"/>
              <a:t>codeforces.com</a:t>
            </a:r>
            <a:r>
              <a:rPr lang="en-US" dirty="0"/>
              <a:t>/submissions/%s/page/%d' % (handle, page) for page in range(1, last_page+1)]</a:t>
            </a:r>
          </a:p>
          <a:p>
            <a:r>
              <a:rPr lang="en-US" dirty="0"/>
              <a:t>for foo in </a:t>
            </a:r>
            <a:r>
              <a:rPr lang="en-US" dirty="0" err="1"/>
              <a:t>url</a:t>
            </a:r>
            <a:r>
              <a:rPr lang="en-US" dirty="0"/>
              <a:t>:</a:t>
            </a:r>
          </a:p>
          <a:p>
            <a:r>
              <a:rPr lang="en-US" dirty="0"/>
              <a:t>    print('Processing URL %s' % foo)</a:t>
            </a:r>
          </a:p>
          <a:p>
            <a:r>
              <a:rPr lang="en-US" dirty="0"/>
              <a:t>    accepted(foo)</a:t>
            </a:r>
          </a:p>
          <a:p>
            <a:r>
              <a:rPr lang="en-US" dirty="0"/>
              <a:t>    print('Wait %f seconds' % wait)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(wait)</a:t>
            </a:r>
          </a:p>
          <a:p>
            <a:endParaRPr lang="en-US" dirty="0"/>
          </a:p>
          <a:p>
            <a:r>
              <a:rPr lang="en-US" dirty="0"/>
              <a:t>#%% output the problem set to csv files</a:t>
            </a:r>
          </a:p>
          <a:p>
            <a:r>
              <a:rPr lang="en-US" dirty="0"/>
              <a:t>root = </a:t>
            </a:r>
            <a:r>
              <a:rPr lang="en-US" dirty="0" err="1"/>
              <a:t>os.getcwd</a:t>
            </a:r>
            <a:r>
              <a:rPr lang="en-US" dirty="0"/>
              <a:t>()</a:t>
            </a:r>
          </a:p>
          <a:p>
            <a:r>
              <a:rPr lang="en-US" dirty="0"/>
              <a:t>with open(</a:t>
            </a:r>
            <a:r>
              <a:rPr lang="en-US" dirty="0" err="1"/>
              <a:t>os.path.join</a:t>
            </a:r>
            <a:r>
              <a:rPr lang="en-US" dirty="0"/>
              <a:t>(root, "</a:t>
            </a:r>
            <a:r>
              <a:rPr lang="en-US" dirty="0" err="1"/>
              <a:t>CodeForces-ProblemSet.csv</a:t>
            </a:r>
            <a:r>
              <a:rPr lang="en-US" dirty="0"/>
              <a:t>"), "w", encoding="utf-8") as </a:t>
            </a:r>
            <a:r>
              <a:rPr lang="en-US" dirty="0" err="1"/>
              <a:t>f_out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f_csv</a:t>
            </a:r>
            <a:r>
              <a:rPr lang="en-US" dirty="0"/>
              <a:t> = </a:t>
            </a:r>
            <a:r>
              <a:rPr lang="en-US" dirty="0" err="1"/>
              <a:t>csv.writer</a:t>
            </a:r>
            <a:r>
              <a:rPr lang="en-US" dirty="0"/>
              <a:t>(</a:t>
            </a:r>
            <a:r>
              <a:rPr lang="en-US" dirty="0" err="1"/>
              <a:t>f_out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f_csv.writerow</a:t>
            </a:r>
            <a:r>
              <a:rPr lang="en-US" dirty="0"/>
              <a:t>(['ID', 'Title', 'Tags', 'Score', 'Solved', 'Accepted', 'Link'])</a:t>
            </a:r>
          </a:p>
          <a:p>
            <a:r>
              <a:rPr lang="en-US" dirty="0"/>
              <a:t>    for id in </a:t>
            </a:r>
            <a:r>
              <a:rPr lang="en-US" dirty="0" err="1"/>
              <a:t>codeforces</a:t>
            </a:r>
            <a:r>
              <a:rPr lang="en-US" dirty="0"/>
              <a:t>:</a:t>
            </a:r>
          </a:p>
          <a:p>
            <a:r>
              <a:rPr lang="en-US" dirty="0"/>
              <a:t>        title = </a:t>
            </a:r>
            <a:r>
              <a:rPr lang="en-US" dirty="0" err="1"/>
              <a:t>codeforces</a:t>
            </a:r>
            <a:r>
              <a:rPr lang="en-US" dirty="0"/>
              <a:t>[id]['title']</a:t>
            </a:r>
          </a:p>
          <a:p>
            <a:r>
              <a:rPr lang="en-US" dirty="0"/>
              <a:t>        tags = ', '.join(</a:t>
            </a:r>
            <a:r>
              <a:rPr lang="en-US" dirty="0" err="1"/>
              <a:t>codeforces</a:t>
            </a:r>
            <a:r>
              <a:rPr lang="en-US" dirty="0"/>
              <a:t>[id]['tags'])</a:t>
            </a:r>
          </a:p>
          <a:p>
            <a:r>
              <a:rPr lang="en-US" dirty="0"/>
              <a:t>        score = </a:t>
            </a:r>
            <a:r>
              <a:rPr lang="en-US" dirty="0" err="1"/>
              <a:t>codeforces</a:t>
            </a:r>
            <a:r>
              <a:rPr lang="en-US" dirty="0"/>
              <a:t>[id]['score']</a:t>
            </a:r>
          </a:p>
          <a:p>
            <a:r>
              <a:rPr lang="en-US" dirty="0"/>
              <a:t>        solved = </a:t>
            </a:r>
            <a:r>
              <a:rPr lang="en-US" dirty="0" err="1"/>
              <a:t>codeforces</a:t>
            </a:r>
            <a:r>
              <a:rPr lang="en-US" dirty="0"/>
              <a:t>[id]['solved']</a:t>
            </a:r>
          </a:p>
          <a:p>
            <a:r>
              <a:rPr lang="en-US" dirty="0"/>
              <a:t>        accepted = </a:t>
            </a:r>
            <a:r>
              <a:rPr lang="en-US" dirty="0" err="1"/>
              <a:t>codeforces</a:t>
            </a:r>
            <a:r>
              <a:rPr lang="en-US" dirty="0"/>
              <a:t>[id]['accepted']</a:t>
            </a:r>
          </a:p>
          <a:p>
            <a:r>
              <a:rPr lang="en-US" dirty="0"/>
              <a:t>        link = </a:t>
            </a:r>
            <a:r>
              <a:rPr lang="en-US" dirty="0" err="1"/>
              <a:t>codeforces</a:t>
            </a:r>
            <a:r>
              <a:rPr lang="en-US" dirty="0"/>
              <a:t>[id]['link']</a:t>
            </a:r>
          </a:p>
          <a:p>
            <a:r>
              <a:rPr lang="en-US" dirty="0"/>
              <a:t>        </a:t>
            </a:r>
            <a:r>
              <a:rPr lang="en-US" dirty="0" err="1"/>
              <a:t>f_csv.writerow</a:t>
            </a:r>
            <a:r>
              <a:rPr lang="en-US" dirty="0"/>
              <a:t>([id, title, tags, score, solved, accepted, link])</a:t>
            </a:r>
          </a:p>
          <a:p>
            <a:r>
              <a:rPr lang="en-US" dirty="0"/>
              <a:t>    </a:t>
            </a:r>
            <a:r>
              <a:rPr lang="en-US" dirty="0" err="1"/>
              <a:t>f_out.close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#%% analyze the problem set</a:t>
            </a:r>
          </a:p>
          <a:p>
            <a:r>
              <a:rPr lang="en-US" dirty="0"/>
              <a:t># initialize the difficult and tag list</a:t>
            </a:r>
          </a:p>
          <a:p>
            <a:r>
              <a:rPr lang="en-US" dirty="0" err="1"/>
              <a:t>difficult_level</a:t>
            </a:r>
            <a:r>
              <a:rPr lang="en-US" dirty="0"/>
              <a:t> = {}</a:t>
            </a:r>
          </a:p>
          <a:p>
            <a:r>
              <a:rPr lang="en-US" dirty="0" err="1"/>
              <a:t>tags_level</a:t>
            </a:r>
            <a:r>
              <a:rPr lang="en-US" dirty="0"/>
              <a:t> = {}</a:t>
            </a:r>
          </a:p>
          <a:p>
            <a:r>
              <a:rPr lang="en-US" dirty="0"/>
              <a:t>for id in </a:t>
            </a:r>
            <a:r>
              <a:rPr lang="en-US" dirty="0" err="1"/>
              <a:t>codeforces</a:t>
            </a:r>
            <a:r>
              <a:rPr lang="en-US" dirty="0"/>
              <a:t>:</a:t>
            </a:r>
          </a:p>
          <a:p>
            <a:r>
              <a:rPr lang="en-US" dirty="0"/>
              <a:t>    # '(?i)[A-Z][0-9]',</a:t>
            </a:r>
          </a:p>
          <a:p>
            <a:r>
              <a:rPr lang="en-US" dirty="0"/>
              <a:t>    difficult = </a:t>
            </a:r>
            <a:r>
              <a:rPr lang="en-US" dirty="0" err="1"/>
              <a:t>re.findall</a:t>
            </a:r>
            <a:r>
              <a:rPr lang="en-US" dirty="0"/>
              <a:t>('(?i)[A-Z]', id)[0]</a:t>
            </a:r>
          </a:p>
          <a:p>
            <a:r>
              <a:rPr lang="en-US" dirty="0"/>
              <a:t>    tags = </a:t>
            </a:r>
            <a:r>
              <a:rPr lang="en-US" dirty="0" err="1"/>
              <a:t>codeforces</a:t>
            </a:r>
            <a:r>
              <a:rPr lang="en-US" dirty="0"/>
              <a:t>[id]['tags']</a:t>
            </a:r>
          </a:p>
          <a:p>
            <a:r>
              <a:rPr lang="en-US" dirty="0"/>
              <a:t>    </a:t>
            </a:r>
            <a:r>
              <a:rPr lang="en-US" dirty="0" err="1"/>
              <a:t>difficult_level</a:t>
            </a:r>
            <a:r>
              <a:rPr lang="en-US" dirty="0"/>
              <a:t>[difficult] = </a:t>
            </a:r>
            <a:r>
              <a:rPr lang="en-US" dirty="0" err="1"/>
              <a:t>difficult_level.get</a:t>
            </a:r>
            <a:r>
              <a:rPr lang="en-US" dirty="0"/>
              <a:t>(difficult, 0) + 1</a:t>
            </a:r>
          </a:p>
          <a:p>
            <a:r>
              <a:rPr lang="en-US" dirty="0"/>
              <a:t>    for tag in tags:</a:t>
            </a:r>
          </a:p>
          <a:p>
            <a:r>
              <a:rPr lang="en-US" dirty="0"/>
              <a:t>        </a:t>
            </a:r>
            <a:r>
              <a:rPr lang="en-US" dirty="0" err="1"/>
              <a:t>tags_level</a:t>
            </a:r>
            <a:r>
              <a:rPr lang="en-US" dirty="0"/>
              <a:t>[tag] = </a:t>
            </a:r>
            <a:r>
              <a:rPr lang="en-US" dirty="0" err="1"/>
              <a:t>tags_level.get</a:t>
            </a:r>
            <a:r>
              <a:rPr lang="en-US" dirty="0"/>
              <a:t>(tag, 0) + 1</a:t>
            </a:r>
          </a:p>
          <a:p>
            <a:r>
              <a:rPr lang="en-US" dirty="0"/>
              <a:t>import operator</a:t>
            </a:r>
          </a:p>
          <a:p>
            <a:r>
              <a:rPr lang="en-US" dirty="0" err="1"/>
              <a:t>tag_level</a:t>
            </a:r>
            <a:r>
              <a:rPr lang="en-US" dirty="0"/>
              <a:t> = sorted(</a:t>
            </a:r>
            <a:r>
              <a:rPr lang="en-US" dirty="0" err="1"/>
              <a:t>tags_level.items</a:t>
            </a:r>
            <a:r>
              <a:rPr lang="en-US" dirty="0"/>
              <a:t>(), key=</a:t>
            </a:r>
            <a:r>
              <a:rPr lang="en-US" dirty="0" err="1"/>
              <a:t>operator.itemgetter</a:t>
            </a:r>
            <a:r>
              <a:rPr lang="en-US" dirty="0"/>
              <a:t>(1))[::-1]</a:t>
            </a:r>
          </a:p>
          <a:p>
            <a:r>
              <a:rPr lang="en-US" dirty="0" err="1"/>
              <a:t>tag_list</a:t>
            </a:r>
            <a:r>
              <a:rPr lang="en-US" dirty="0"/>
              <a:t> = [foo[0] for foo in </a:t>
            </a:r>
            <a:r>
              <a:rPr lang="en-US" dirty="0" err="1"/>
              <a:t>tag_level</a:t>
            </a:r>
            <a:r>
              <a:rPr lang="en-US" dirty="0"/>
              <a:t>]</a:t>
            </a:r>
          </a:p>
          <a:p>
            <a:r>
              <a:rPr lang="en-US" dirty="0" err="1"/>
              <a:t>difficult_level</a:t>
            </a:r>
            <a:r>
              <a:rPr lang="en-US" dirty="0"/>
              <a:t> = sorted(</a:t>
            </a:r>
            <a:r>
              <a:rPr lang="en-US" dirty="0" err="1"/>
              <a:t>difficult_level.items</a:t>
            </a:r>
            <a:r>
              <a:rPr lang="en-US" dirty="0"/>
              <a:t>(), key=</a:t>
            </a:r>
            <a:r>
              <a:rPr lang="en-US" dirty="0" err="1"/>
              <a:t>operator.itemgetter</a:t>
            </a:r>
            <a:r>
              <a:rPr lang="en-US" dirty="0"/>
              <a:t>(0))</a:t>
            </a:r>
          </a:p>
          <a:p>
            <a:r>
              <a:rPr lang="en-US" dirty="0" err="1"/>
              <a:t>difficult_list</a:t>
            </a:r>
            <a:r>
              <a:rPr lang="en-US" dirty="0"/>
              <a:t> = [foo[0] for foo in </a:t>
            </a:r>
            <a:r>
              <a:rPr lang="en-US" dirty="0" err="1"/>
              <a:t>difficult_level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# initialize the 2D relationships matrix</a:t>
            </a:r>
          </a:p>
          <a:p>
            <a:r>
              <a:rPr lang="en-US" dirty="0"/>
              <a:t># </a:t>
            </a:r>
            <a:r>
              <a:rPr lang="en-US" dirty="0" err="1"/>
              <a:t>matrix_solved</a:t>
            </a:r>
            <a:r>
              <a:rPr lang="en-US" dirty="0"/>
              <a:t>: the number of AC submission for each tag in each difficult level</a:t>
            </a:r>
          </a:p>
          <a:p>
            <a:r>
              <a:rPr lang="en-US" dirty="0"/>
              <a:t># </a:t>
            </a:r>
            <a:r>
              <a:rPr lang="en-US" dirty="0" err="1"/>
              <a:t>matrix_freq</a:t>
            </a:r>
            <a:r>
              <a:rPr lang="en-US" dirty="0"/>
              <a:t>: the number of tag frequency for each difficult level</a:t>
            </a:r>
          </a:p>
          <a:p>
            <a:r>
              <a:rPr lang="en-US" dirty="0" err="1"/>
              <a:t>matrix_solved</a:t>
            </a:r>
            <a:r>
              <a:rPr lang="en-US" dirty="0"/>
              <a:t>, </a:t>
            </a:r>
            <a:r>
              <a:rPr lang="en-US" dirty="0" err="1"/>
              <a:t>matrix_freq</a:t>
            </a:r>
            <a:r>
              <a:rPr lang="en-US" dirty="0"/>
              <a:t> = [[[0] *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difficult_list</a:t>
            </a:r>
            <a:r>
              <a:rPr lang="en-US" dirty="0"/>
              <a:t>) for _ in 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tag_list</a:t>
            </a:r>
            <a:r>
              <a:rPr lang="en-US" dirty="0"/>
              <a:t>))] for _ in range(2)]</a:t>
            </a:r>
          </a:p>
          <a:p>
            <a:endParaRPr lang="en-US" dirty="0"/>
          </a:p>
          <a:p>
            <a:r>
              <a:rPr lang="en-US" dirty="0"/>
              <a:t># a-f  tag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# a-f tag  submission</a:t>
            </a:r>
          </a:p>
          <a:p>
            <a:r>
              <a:rPr lang="en-US" dirty="0"/>
              <a:t># a-f score tag  1</a:t>
            </a:r>
          </a:p>
          <a:p>
            <a:r>
              <a:rPr lang="en-US" dirty="0"/>
              <a:t># construct the 2D relationships matrix</a:t>
            </a:r>
          </a:p>
          <a:p>
            <a:r>
              <a:rPr lang="en-US" dirty="0"/>
              <a:t>for id in </a:t>
            </a:r>
            <a:r>
              <a:rPr lang="en-US" dirty="0" err="1"/>
              <a:t>codeforces</a:t>
            </a:r>
            <a:r>
              <a:rPr lang="en-US" dirty="0"/>
              <a:t>:</a:t>
            </a:r>
          </a:p>
          <a:p>
            <a:r>
              <a:rPr lang="en-US" dirty="0"/>
              <a:t>    # '(?i)[A-Z][0-9]',</a:t>
            </a:r>
          </a:p>
          <a:p>
            <a:r>
              <a:rPr lang="en-US" dirty="0"/>
              <a:t>    difficult = </a:t>
            </a:r>
            <a:r>
              <a:rPr lang="en-US" dirty="0" err="1"/>
              <a:t>re.findall</a:t>
            </a:r>
            <a:r>
              <a:rPr lang="en-US" dirty="0"/>
              <a:t>('(?i)[A-Z]', id)[0]</a:t>
            </a:r>
          </a:p>
          <a:p>
            <a:r>
              <a:rPr lang="en-US" dirty="0"/>
              <a:t>    </a:t>
            </a:r>
            <a:r>
              <a:rPr lang="en-US" dirty="0" err="1"/>
              <a:t>difficult_id</a:t>
            </a:r>
            <a:r>
              <a:rPr lang="en-US" dirty="0"/>
              <a:t> = </a:t>
            </a:r>
            <a:r>
              <a:rPr lang="en-US" dirty="0" err="1"/>
              <a:t>difficult_list.index</a:t>
            </a:r>
            <a:r>
              <a:rPr lang="en-US" dirty="0"/>
              <a:t>(difficult)</a:t>
            </a:r>
          </a:p>
          <a:p>
            <a:r>
              <a:rPr lang="en-US" dirty="0"/>
              <a:t>    tags = </a:t>
            </a:r>
            <a:r>
              <a:rPr lang="en-US" dirty="0" err="1"/>
              <a:t>codeforces</a:t>
            </a:r>
            <a:r>
              <a:rPr lang="en-US" dirty="0"/>
              <a:t>[id]['tags']</a:t>
            </a:r>
          </a:p>
          <a:p>
            <a:r>
              <a:rPr lang="en-US" dirty="0"/>
              <a:t>    solved = </a:t>
            </a:r>
            <a:r>
              <a:rPr lang="en-US" dirty="0" err="1"/>
              <a:t>codeforces</a:t>
            </a:r>
            <a:r>
              <a:rPr lang="en-US" dirty="0"/>
              <a:t>[id]['solved']</a:t>
            </a:r>
          </a:p>
          <a:p>
            <a:r>
              <a:rPr lang="en-US" dirty="0"/>
              <a:t>    for tag in tags:</a:t>
            </a:r>
          </a:p>
          <a:p>
            <a:r>
              <a:rPr lang="en-US" dirty="0"/>
              <a:t>        </a:t>
            </a:r>
            <a:r>
              <a:rPr lang="en-US" dirty="0" err="1"/>
              <a:t>tag_id</a:t>
            </a:r>
            <a:r>
              <a:rPr lang="en-US" dirty="0"/>
              <a:t> = </a:t>
            </a:r>
            <a:r>
              <a:rPr lang="en-US" dirty="0" err="1"/>
              <a:t>tag_list.index</a:t>
            </a:r>
            <a:r>
              <a:rPr lang="en-US" dirty="0"/>
              <a:t>(tag)</a:t>
            </a:r>
          </a:p>
          <a:p>
            <a:r>
              <a:rPr lang="en-US" dirty="0"/>
              <a:t>        </a:t>
            </a:r>
            <a:r>
              <a:rPr lang="en-US" dirty="0" err="1"/>
              <a:t>matrix_solved</a:t>
            </a:r>
            <a:r>
              <a:rPr lang="en-US" dirty="0"/>
              <a:t>[</a:t>
            </a:r>
            <a:r>
              <a:rPr lang="en-US" dirty="0" err="1"/>
              <a:t>tag_id</a:t>
            </a:r>
            <a:r>
              <a:rPr lang="en-US" dirty="0"/>
              <a:t>][</a:t>
            </a:r>
            <a:r>
              <a:rPr lang="en-US" dirty="0" err="1"/>
              <a:t>difficult_id</a:t>
            </a:r>
            <a:r>
              <a:rPr lang="en-US" dirty="0"/>
              <a:t>] += int(solved)</a:t>
            </a:r>
          </a:p>
          <a:p>
            <a:r>
              <a:rPr lang="en-US" dirty="0"/>
              <a:t>        </a:t>
            </a:r>
            <a:r>
              <a:rPr lang="en-US" dirty="0" err="1"/>
              <a:t>matrix_freq</a:t>
            </a:r>
            <a:r>
              <a:rPr lang="en-US" dirty="0"/>
              <a:t>[</a:t>
            </a:r>
            <a:r>
              <a:rPr lang="en-US" dirty="0" err="1"/>
              <a:t>tag_id</a:t>
            </a:r>
            <a:r>
              <a:rPr lang="en-US" dirty="0"/>
              <a:t>][</a:t>
            </a:r>
            <a:r>
              <a:rPr lang="en-US" dirty="0" err="1"/>
              <a:t>difficult_id</a:t>
            </a:r>
            <a:r>
              <a:rPr lang="en-US" dirty="0"/>
              <a:t>] += 1</a:t>
            </a:r>
          </a:p>
          <a:p>
            <a:endParaRPr lang="en-US" dirty="0"/>
          </a:p>
          <a:p>
            <a:r>
              <a:rPr lang="en-US" dirty="0"/>
              <a:t>#%% visualization</a:t>
            </a:r>
          </a:p>
          <a:p>
            <a:r>
              <a:rPr lang="en-US" dirty="0"/>
              <a:t>root = </a:t>
            </a:r>
            <a:r>
              <a:rPr lang="en-US" dirty="0" err="1"/>
              <a:t>os.getcwd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outputMatrix</a:t>
            </a:r>
            <a:r>
              <a:rPr lang="en-US" dirty="0"/>
              <a:t>(name, data):</a:t>
            </a:r>
          </a:p>
          <a:p>
            <a:r>
              <a:rPr lang="en-US" dirty="0"/>
              <a:t>    with open(</a:t>
            </a:r>
            <a:r>
              <a:rPr lang="en-US" dirty="0" err="1"/>
              <a:t>os.path.join</a:t>
            </a:r>
            <a:r>
              <a:rPr lang="en-US" dirty="0"/>
              <a:t>(</a:t>
            </a:r>
            <a:r>
              <a:rPr lang="en-US" dirty="0" err="1"/>
              <a:t>root,name</a:t>
            </a:r>
            <a:r>
              <a:rPr lang="en-US" dirty="0"/>
              <a:t>),"w", encoding="utf-8") as </a:t>
            </a:r>
            <a:r>
              <a:rPr lang="en-US" dirty="0" err="1"/>
              <a:t>f_out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f_csv</a:t>
            </a:r>
            <a:r>
              <a:rPr lang="en-US" dirty="0"/>
              <a:t> = </a:t>
            </a:r>
            <a:r>
              <a:rPr lang="en-US" dirty="0" err="1"/>
              <a:t>csv.writer</a:t>
            </a:r>
            <a:r>
              <a:rPr lang="en-US" dirty="0"/>
              <a:t>(</a:t>
            </a:r>
            <a:r>
              <a:rPr lang="en-US" dirty="0" err="1"/>
              <a:t>f_out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f_csv.writerow</a:t>
            </a:r>
            <a:r>
              <a:rPr lang="en-US" dirty="0"/>
              <a:t>(['Tags/Difficult '] + </a:t>
            </a:r>
            <a:r>
              <a:rPr lang="en-US" dirty="0" err="1"/>
              <a:t>difficult_list</a:t>
            </a:r>
            <a:r>
              <a:rPr lang="en-US" dirty="0"/>
              <a:t>)</a:t>
            </a:r>
          </a:p>
          <a:p>
            <a:r>
              <a:rPr lang="en-US" dirty="0"/>
              <a:t>        for i in 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tag_list</a:t>
            </a:r>
            <a:r>
              <a:rPr lang="en-US" dirty="0"/>
              <a:t>)):</a:t>
            </a:r>
          </a:p>
          <a:p>
            <a:r>
              <a:rPr lang="en-US" dirty="0"/>
              <a:t>            tag = </a:t>
            </a:r>
            <a:r>
              <a:rPr lang="en-US" dirty="0" err="1"/>
              <a:t>tag_list</a:t>
            </a:r>
            <a:r>
              <a:rPr lang="en-US" dirty="0"/>
              <a:t>[i]</a:t>
            </a:r>
          </a:p>
          <a:p>
            <a:r>
              <a:rPr lang="en-US" dirty="0"/>
              <a:t>            </a:t>
            </a:r>
            <a:r>
              <a:rPr lang="en-US" dirty="0" err="1"/>
              <a:t>f_csv.writerow</a:t>
            </a:r>
            <a:r>
              <a:rPr lang="en-US" dirty="0"/>
              <a:t>([tag]+data[i])</a:t>
            </a:r>
          </a:p>
          <a:p>
            <a:r>
              <a:rPr lang="en-US" dirty="0"/>
              <a:t>        </a:t>
            </a:r>
            <a:r>
              <a:rPr lang="en-US" dirty="0" err="1"/>
              <a:t>f_out.close</a:t>
            </a:r>
            <a:r>
              <a:rPr lang="en-US" dirty="0"/>
              <a:t>()</a:t>
            </a:r>
          </a:p>
          <a:p>
            <a:r>
              <a:rPr lang="en-US" dirty="0"/>
              <a:t>    return</a:t>
            </a:r>
          </a:p>
          <a:p>
            <a:endParaRPr lang="en-US" dirty="0"/>
          </a:p>
          <a:p>
            <a:r>
              <a:rPr lang="en-US" dirty="0" err="1"/>
              <a:t>outputMatrix</a:t>
            </a:r>
            <a:r>
              <a:rPr lang="en-US" dirty="0"/>
              <a:t>('Matrix-</a:t>
            </a:r>
            <a:r>
              <a:rPr lang="en-US" dirty="0" err="1"/>
              <a:t>Solved.csv</a:t>
            </a:r>
            <a:r>
              <a:rPr lang="en-US" dirty="0"/>
              <a:t>', </a:t>
            </a:r>
            <a:r>
              <a:rPr lang="en-US" dirty="0" err="1"/>
              <a:t>matrix_solved</a:t>
            </a:r>
            <a:r>
              <a:rPr lang="en-US" dirty="0"/>
              <a:t>)</a:t>
            </a:r>
          </a:p>
          <a:p>
            <a:r>
              <a:rPr lang="en-US" dirty="0" err="1"/>
              <a:t>outputMatrix</a:t>
            </a:r>
            <a:r>
              <a:rPr lang="en-US" dirty="0"/>
              <a:t>('Matrix-</a:t>
            </a:r>
            <a:r>
              <a:rPr lang="en-US" dirty="0" err="1"/>
              <a:t>Freq.csv</a:t>
            </a:r>
            <a:r>
              <a:rPr lang="en-US" dirty="0"/>
              <a:t>', </a:t>
            </a:r>
            <a:r>
              <a:rPr lang="en-US" dirty="0" err="1"/>
              <a:t>matrix_freq</a:t>
            </a:r>
            <a:r>
              <a:rPr lang="en-US"/>
              <a:t>)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18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def</a:t>
            </a:r>
            <a:r>
              <a:rPr lang="en-US" altLang="zh-CN" dirty="0"/>
              <a:t> accepted(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response = </a:t>
            </a:r>
            <a:r>
              <a:rPr lang="en-US" altLang="zh-CN" dirty="0" err="1"/>
              <a:t>urllib.request.urlopen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soup = </a:t>
            </a:r>
            <a:r>
              <a:rPr lang="en-US" altLang="zh-CN" dirty="0" err="1"/>
              <a:t>BeautifulSoup</a:t>
            </a:r>
            <a:r>
              <a:rPr lang="en-US" altLang="zh-CN" dirty="0"/>
              <a:t>(</a:t>
            </a:r>
            <a:r>
              <a:rPr lang="en-US" altLang="zh-CN" dirty="0" err="1"/>
              <a:t>response.read</a:t>
            </a:r>
            <a:r>
              <a:rPr lang="en-US" altLang="zh-CN" dirty="0"/>
              <a:t>(), '</a:t>
            </a:r>
            <a:r>
              <a:rPr lang="en-US" altLang="zh-CN" dirty="0" err="1"/>
              <a:t>html.parser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pattern = {'</a:t>
            </a:r>
            <a:r>
              <a:rPr lang="en-US" altLang="zh-CN" dirty="0" err="1"/>
              <a:t>name':'table</a:t>
            </a:r>
            <a:r>
              <a:rPr lang="en-US" altLang="zh-CN" dirty="0"/>
              <a:t>', 'class':'</a:t>
            </a:r>
            <a:r>
              <a:rPr lang="en-US" altLang="zh-CN" dirty="0" err="1"/>
              <a:t>status-fr</a:t>
            </a:r>
            <a:r>
              <a:rPr lang="en-US" altLang="zh-CN" dirty="0"/>
              <a:t>ame-datatable'}</a:t>
            </a:r>
          </a:p>
          <a:p>
            <a:r>
              <a:rPr lang="en-US" altLang="zh-CN" dirty="0"/>
              <a:t>    table = </a:t>
            </a:r>
            <a:r>
              <a:rPr lang="en-US" altLang="zh-CN" dirty="0" err="1"/>
              <a:t>soup.findAll</a:t>
            </a:r>
            <a:r>
              <a:rPr lang="en-US" altLang="zh-CN" dirty="0"/>
              <a:t>(**pattern)[0]</a:t>
            </a:r>
          </a:p>
          <a:p>
            <a:r>
              <a:rPr lang="en-US" altLang="zh-CN" dirty="0"/>
              <a:t>    pattern = {'name': '</a:t>
            </a:r>
            <a:r>
              <a:rPr lang="en-US" altLang="zh-CN" dirty="0" err="1"/>
              <a:t>tr</a:t>
            </a:r>
            <a:r>
              <a:rPr lang="en-US" altLang="zh-CN" dirty="0"/>
              <a:t>'}</a:t>
            </a:r>
          </a:p>
          <a:p>
            <a:r>
              <a:rPr lang="en-US" altLang="zh-CN" dirty="0"/>
              <a:t>    content = </a:t>
            </a:r>
            <a:r>
              <a:rPr lang="en-US" altLang="zh-CN" dirty="0" err="1"/>
              <a:t>table.findAll</a:t>
            </a:r>
            <a:r>
              <a:rPr lang="en-US" altLang="zh-CN" dirty="0"/>
              <a:t>(**pattern)</a:t>
            </a:r>
          </a:p>
          <a:p>
            <a:r>
              <a:rPr lang="en-US" altLang="zh-CN" dirty="0"/>
              <a:t>    for row in content:</a:t>
            </a:r>
          </a:p>
          <a:p>
            <a:r>
              <a:rPr lang="en-US" altLang="zh-CN" dirty="0"/>
              <a:t>        try:</a:t>
            </a:r>
          </a:p>
          <a:p>
            <a:r>
              <a:rPr lang="en-US" altLang="zh-CN" dirty="0"/>
              <a:t>            item = </a:t>
            </a:r>
            <a:r>
              <a:rPr lang="en-US" altLang="zh-CN" dirty="0" err="1"/>
              <a:t>row.findAll</a:t>
            </a:r>
            <a:r>
              <a:rPr lang="en-US" altLang="zh-CN" dirty="0"/>
              <a:t>('td')</a:t>
            </a:r>
          </a:p>
          <a:p>
            <a:r>
              <a:rPr lang="en-US" altLang="zh-CN" dirty="0"/>
              <a:t>            # check whether this problem is solved </a:t>
            </a:r>
          </a:p>
          <a:p>
            <a:r>
              <a:rPr lang="en-US" altLang="zh-CN" dirty="0"/>
              <a:t>            if 'Accepted' in </a:t>
            </a:r>
            <a:r>
              <a:rPr lang="en-US" altLang="zh-CN" dirty="0" err="1"/>
              <a:t>str</a:t>
            </a:r>
            <a:r>
              <a:rPr lang="en-US" altLang="zh-CN" dirty="0"/>
              <a:t>(row):</a:t>
            </a:r>
          </a:p>
          <a:p>
            <a:r>
              <a:rPr lang="en-US" altLang="zh-CN" dirty="0"/>
              <a:t>                #print('====accepted: item[3]====\n {}\n\n', item[3])</a:t>
            </a:r>
          </a:p>
          <a:p>
            <a:r>
              <a:rPr lang="en-US" altLang="zh-CN" dirty="0"/>
              <a:t>                line = item[3].find('a')</a:t>
            </a:r>
          </a:p>
          <a:p>
            <a:r>
              <a:rPr lang="en-US" altLang="zh-CN" dirty="0"/>
              <a:t>                #print('==line: {}'.format(line))</a:t>
            </a:r>
          </a:p>
          <a:p>
            <a:r>
              <a:rPr lang="en-US" altLang="zh-CN" dirty="0"/>
              <a:t>                link = </a:t>
            </a:r>
            <a:r>
              <a:rPr lang="en-US" altLang="zh-CN" dirty="0" err="1"/>
              <a:t>line.get</a:t>
            </a:r>
            <a:r>
              <a:rPr lang="en-US" altLang="zh-CN" dirty="0"/>
              <a:t>('</a:t>
            </a:r>
            <a:r>
              <a:rPr lang="en-US" altLang="zh-CN" dirty="0" err="1"/>
              <a:t>href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            #print('==link: {}'.format(link))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id_pre</a:t>
            </a:r>
            <a:r>
              <a:rPr lang="en-US" altLang="zh-CN" dirty="0"/>
              <a:t> = </a:t>
            </a:r>
            <a:r>
              <a:rPr lang="en-US" altLang="zh-CN" dirty="0" err="1"/>
              <a:t>re.findall</a:t>
            </a:r>
            <a:r>
              <a:rPr lang="en-US" altLang="zh-CN" dirty="0"/>
              <a:t>('(\d+)', link)[0]</a:t>
            </a:r>
          </a:p>
          <a:p>
            <a:r>
              <a:rPr lang="en-US" altLang="zh-CN" dirty="0"/>
              <a:t>                #print('==</a:t>
            </a:r>
            <a:r>
              <a:rPr lang="en-US" altLang="zh-CN" dirty="0" err="1"/>
              <a:t>id_pre</a:t>
            </a:r>
            <a:r>
              <a:rPr lang="en-US" altLang="zh-CN" dirty="0"/>
              <a:t>: {}'.format(</a:t>
            </a:r>
            <a:r>
              <a:rPr lang="en-US" altLang="zh-CN" dirty="0" err="1"/>
              <a:t>id_pre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    id = 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id_pre</a:t>
            </a:r>
            <a:r>
              <a:rPr lang="en-US" altLang="zh-CN" dirty="0"/>
              <a:t>) + </a:t>
            </a:r>
            <a:r>
              <a:rPr lang="en-US" altLang="zh-CN" dirty="0" err="1"/>
              <a:t>line.string.split</a:t>
            </a:r>
            <a:r>
              <a:rPr lang="en-US" altLang="zh-CN" dirty="0"/>
              <a:t>('-')[0].strip()</a:t>
            </a:r>
          </a:p>
          <a:p>
            <a:r>
              <a:rPr lang="en-US" altLang="zh-CN" dirty="0"/>
              <a:t>                #print("id = {}".format(id))</a:t>
            </a:r>
          </a:p>
          <a:p>
            <a:r>
              <a:rPr lang="en-US" altLang="zh-CN" dirty="0"/>
              <a:t>               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codeforces</a:t>
            </a:r>
            <a:r>
              <a:rPr lang="en-US" altLang="zh-CN" dirty="0"/>
              <a:t>[id]['accepted'] = 1</a:t>
            </a:r>
          </a:p>
          <a:p>
            <a:r>
              <a:rPr lang="en-US" altLang="zh-CN" dirty="0"/>
              <a:t>        except:</a:t>
            </a:r>
          </a:p>
          <a:p>
            <a:r>
              <a:rPr lang="en-US" altLang="zh-CN" dirty="0"/>
              <a:t>            continue</a:t>
            </a:r>
          </a:p>
          <a:p>
            <a:r>
              <a:rPr lang="en-US" altLang="zh-CN" dirty="0"/>
              <a:t>    return soup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35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2019/11/3 22:24:30 -- 22:49:00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https://docs.python.org/2/library/operator.html#operator.itemgetter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4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https://www.crummy.com/software/BeautifulSoup/bs4/doc/#find-all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40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7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python3</a:t>
            </a:r>
          </a:p>
          <a:p>
            <a:r>
              <a:rPr lang="en-US" altLang="zh-CN" dirty="0"/>
              <a:t># -*- coding: utf-8 -*-</a:t>
            </a:r>
          </a:p>
          <a:p>
            <a:endParaRPr lang="en-US" altLang="zh-CN" dirty="0"/>
          </a:p>
          <a:p>
            <a:r>
              <a:rPr lang="en-US" altLang="zh-CN" dirty="0"/>
              <a:t>#http://blog.greenwicher.com/2017/01/03/</a:t>
            </a:r>
            <a:r>
              <a:rPr lang="en-US" altLang="zh-CN" dirty="0" err="1"/>
              <a:t>codeforces-problemset</a:t>
            </a:r>
            <a:r>
              <a:rPr lang="en-US" altLang="zh-CN" dirty="0"/>
              <a:t>/</a:t>
            </a:r>
          </a:p>
          <a:p>
            <a:endParaRPr lang="en-US" altLang="zh-CN" dirty="0"/>
          </a:p>
          <a:p>
            <a:r>
              <a:rPr lang="en-US" altLang="zh-CN" dirty="0"/>
              <a:t>"""</a:t>
            </a:r>
          </a:p>
          <a:p>
            <a:r>
              <a:rPr lang="en-US" altLang="zh-CN" dirty="0"/>
              <a:t>Created on Tue Jan  3 10:29:52 2017 by </a:t>
            </a:r>
            <a:r>
              <a:rPr lang="en-US" altLang="zh-CN" dirty="0" err="1"/>
              <a:t>liuweizhi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updated on Nov. 3, 2019 by </a:t>
            </a:r>
            <a:r>
              <a:rPr lang="en-US" altLang="zh-CN" dirty="0" err="1"/>
              <a:t>Hongfei</a:t>
            </a:r>
            <a:r>
              <a:rPr lang="en-US" altLang="zh-CN" dirty="0"/>
              <a:t> Yan</a:t>
            </a:r>
          </a:p>
          <a:p>
            <a:r>
              <a:rPr lang="en-US" altLang="zh-CN" dirty="0"/>
              <a:t>"""</a:t>
            </a:r>
          </a:p>
          <a:p>
            <a:endParaRPr lang="en-US" altLang="zh-CN" dirty="0"/>
          </a:p>
          <a:p>
            <a:r>
              <a:rPr lang="en-US" altLang="zh-CN" dirty="0"/>
              <a:t>import re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urllib.request</a:t>
            </a:r>
            <a:endParaRPr lang="en-US" altLang="zh-CN" dirty="0"/>
          </a:p>
          <a:p>
            <a:r>
              <a:rPr lang="en-US" altLang="zh-CN" dirty="0"/>
              <a:t>from bs4 import </a:t>
            </a:r>
            <a:r>
              <a:rPr lang="en-US" altLang="zh-CN" dirty="0" err="1"/>
              <a:t>BeautifulSoup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os</a:t>
            </a:r>
            <a:endParaRPr lang="en-US" altLang="zh-CN" dirty="0"/>
          </a:p>
          <a:p>
            <a:r>
              <a:rPr lang="en-US" altLang="zh-CN" dirty="0"/>
              <a:t>import csv</a:t>
            </a:r>
          </a:p>
          <a:p>
            <a:r>
              <a:rPr lang="en-US" altLang="zh-CN" dirty="0"/>
              <a:t>import time</a:t>
            </a:r>
          </a:p>
          <a:p>
            <a:endParaRPr lang="en-US" altLang="zh-CN" dirty="0"/>
          </a:p>
          <a:p>
            <a:r>
              <a:rPr lang="en-US" altLang="zh-CN" dirty="0"/>
              <a:t>#%% retrieve the problem set</a:t>
            </a:r>
          </a:p>
          <a:p>
            <a:r>
              <a:rPr lang="en-US" altLang="zh-CN" dirty="0" err="1"/>
              <a:t>def</a:t>
            </a:r>
            <a:r>
              <a:rPr lang="en-US" altLang="zh-CN" dirty="0"/>
              <a:t> spider(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response = </a:t>
            </a:r>
            <a:r>
              <a:rPr lang="en-US" altLang="zh-CN" dirty="0" err="1"/>
              <a:t>urllib.request.urlopen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soup = </a:t>
            </a:r>
            <a:r>
              <a:rPr lang="en-US" altLang="zh-CN" dirty="0" err="1"/>
              <a:t>BeautifulSoup</a:t>
            </a:r>
            <a:r>
              <a:rPr lang="en-US" altLang="zh-CN" dirty="0"/>
              <a:t>(</a:t>
            </a:r>
            <a:r>
              <a:rPr lang="en-US" altLang="zh-CN" dirty="0" err="1"/>
              <a:t>response.read</a:t>
            </a:r>
            <a:r>
              <a:rPr lang="en-US" altLang="zh-CN" dirty="0"/>
              <a:t>(), '</a:t>
            </a:r>
            <a:r>
              <a:rPr lang="en-US" altLang="zh-CN" dirty="0" err="1"/>
              <a:t>html.parser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pattern = {'name': '</a:t>
            </a:r>
            <a:r>
              <a:rPr lang="en-US" altLang="zh-CN" dirty="0" err="1"/>
              <a:t>tr</a:t>
            </a:r>
            <a:r>
              <a:rPr lang="en-US" altLang="zh-CN" dirty="0"/>
              <a:t>'}</a:t>
            </a:r>
          </a:p>
          <a:p>
            <a:r>
              <a:rPr lang="en-US" altLang="zh-CN" dirty="0"/>
              <a:t>    content = </a:t>
            </a:r>
            <a:r>
              <a:rPr lang="en-US" altLang="zh-CN" dirty="0" err="1"/>
              <a:t>soup.findAll</a:t>
            </a:r>
            <a:r>
              <a:rPr lang="en-US" altLang="zh-CN" dirty="0"/>
              <a:t>(**pattern)</a:t>
            </a:r>
          </a:p>
          <a:p>
            <a:r>
              <a:rPr lang="en-US" altLang="zh-CN" dirty="0"/>
              <a:t>    #content = </a:t>
            </a:r>
            <a:r>
              <a:rPr lang="en-US" altLang="zh-CN" dirty="0" err="1"/>
              <a:t>soup.findAll</a:t>
            </a:r>
            <a:r>
              <a:rPr lang="en-US" altLang="zh-CN" dirty="0"/>
              <a:t>('</a:t>
            </a:r>
            <a:r>
              <a:rPr lang="en-US" altLang="zh-CN" dirty="0" err="1"/>
              <a:t>tr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for row in content:</a:t>
            </a:r>
          </a:p>
          <a:p>
            <a:r>
              <a:rPr lang="en-US" altLang="zh-CN" dirty="0"/>
              <a:t>        item = </a:t>
            </a:r>
            <a:r>
              <a:rPr lang="en-US" altLang="zh-CN" dirty="0" err="1"/>
              <a:t>row.findAll</a:t>
            </a:r>
            <a:r>
              <a:rPr lang="en-US" altLang="zh-CN" dirty="0"/>
              <a:t>('td')</a:t>
            </a:r>
          </a:p>
          <a:p>
            <a:r>
              <a:rPr lang="en-US" altLang="zh-CN" dirty="0"/>
              <a:t>        try:</a:t>
            </a:r>
          </a:p>
          <a:p>
            <a:r>
              <a:rPr lang="en-US" altLang="zh-CN" dirty="0"/>
              <a:t>            # get the problem id</a:t>
            </a:r>
          </a:p>
          <a:p>
            <a:r>
              <a:rPr lang="en-US" altLang="zh-CN" dirty="0"/>
              <a:t>            id = item[0].find('a').</a:t>
            </a:r>
            <a:r>
              <a:rPr lang="en-US" altLang="zh-CN" dirty="0" err="1"/>
              <a:t>string.strip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    #print('====item[0]====\n {}\n\n', item[0])</a:t>
            </a:r>
          </a:p>
          <a:p>
            <a:r>
              <a:rPr lang="en-US" altLang="zh-CN" dirty="0"/>
              <a:t>            col2 = item[1].</a:t>
            </a:r>
            <a:r>
              <a:rPr lang="en-US" altLang="zh-CN" dirty="0" err="1"/>
              <a:t>findAll</a:t>
            </a:r>
            <a:r>
              <a:rPr lang="en-US" altLang="zh-CN" dirty="0"/>
              <a:t>('a')</a:t>
            </a:r>
          </a:p>
          <a:p>
            <a:r>
              <a:rPr lang="en-US" altLang="zh-CN" dirty="0"/>
              <a:t>            #print('====item[1]====\n {}\n\</a:t>
            </a:r>
            <a:r>
              <a:rPr lang="en-US" altLang="zh-CN" dirty="0" err="1"/>
              <a:t>n',item</a:t>
            </a:r>
            <a:r>
              <a:rPr lang="en-US" altLang="zh-CN" dirty="0"/>
              <a:t>[1])</a:t>
            </a:r>
          </a:p>
          <a:p>
            <a:r>
              <a:rPr lang="en-US" altLang="zh-CN" dirty="0"/>
              <a:t>            # get the problem title </a:t>
            </a:r>
          </a:p>
          <a:p>
            <a:r>
              <a:rPr lang="en-US" altLang="zh-CN" dirty="0"/>
              <a:t>            title = col2[0].</a:t>
            </a:r>
            <a:r>
              <a:rPr lang="en-US" altLang="zh-CN" dirty="0" err="1"/>
              <a:t>string.strip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    # get the problem tags</a:t>
            </a:r>
          </a:p>
          <a:p>
            <a:r>
              <a:rPr lang="en-US" altLang="zh-CN" dirty="0"/>
              <a:t>            tags = [</a:t>
            </a:r>
            <a:r>
              <a:rPr lang="en-US" altLang="zh-CN" dirty="0" err="1"/>
              <a:t>foo.string.strip</a:t>
            </a:r>
            <a:r>
              <a:rPr lang="en-US" altLang="zh-CN" dirty="0"/>
              <a:t>() for foo in col2[1:]]</a:t>
            </a:r>
          </a:p>
          <a:p>
            <a:r>
              <a:rPr lang="en-US" altLang="zh-CN" dirty="0"/>
              <a:t>            # get the number of AC submissions</a:t>
            </a:r>
          </a:p>
          <a:p>
            <a:r>
              <a:rPr lang="en-US" altLang="zh-CN" dirty="0"/>
              <a:t>            solved = </a:t>
            </a:r>
            <a:r>
              <a:rPr lang="en-US" altLang="zh-CN" dirty="0" err="1"/>
              <a:t>re.findall</a:t>
            </a:r>
            <a:r>
              <a:rPr lang="en-US" altLang="zh-CN" dirty="0"/>
              <a:t>('x(\d+)', </a:t>
            </a:r>
            <a:r>
              <a:rPr lang="en-US" altLang="zh-CN" dirty="0" err="1"/>
              <a:t>str</a:t>
            </a:r>
            <a:r>
              <a:rPr lang="en-US" altLang="zh-CN" dirty="0"/>
              <a:t>(item[4].find('a')))[0]</a:t>
            </a:r>
          </a:p>
          <a:p>
            <a:r>
              <a:rPr lang="en-US" altLang="zh-CN" dirty="0"/>
              <a:t>            #print('====item[4]====\n {}\n\n', item[4])</a:t>
            </a:r>
          </a:p>
          <a:p>
            <a:r>
              <a:rPr lang="en-US" altLang="zh-CN" dirty="0"/>
              <a:t>            # update the problem info        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codeforces</a:t>
            </a:r>
            <a:r>
              <a:rPr lang="en-US" altLang="zh-CN" dirty="0"/>
              <a:t>[id] = {'</a:t>
            </a:r>
            <a:r>
              <a:rPr lang="en-US" altLang="zh-CN" dirty="0" err="1"/>
              <a:t>title':title</a:t>
            </a:r>
            <a:r>
              <a:rPr lang="en-US" altLang="zh-CN" dirty="0"/>
              <a:t>, '</a:t>
            </a:r>
            <a:r>
              <a:rPr lang="en-US" altLang="zh-CN" dirty="0" err="1"/>
              <a:t>tags':tags</a:t>
            </a:r>
            <a:r>
              <a:rPr lang="en-US" altLang="zh-CN" dirty="0"/>
              <a:t>, '</a:t>
            </a:r>
            <a:r>
              <a:rPr lang="en-US" altLang="zh-CN" dirty="0" err="1"/>
              <a:t>solved':solved</a:t>
            </a:r>
            <a:r>
              <a:rPr lang="en-US" altLang="zh-CN" dirty="0"/>
              <a:t>, 'accepted':0}</a:t>
            </a:r>
          </a:p>
          <a:p>
            <a:r>
              <a:rPr lang="en-US" altLang="zh-CN" dirty="0"/>
              <a:t>            #print("id = {}".format(id))</a:t>
            </a:r>
          </a:p>
          <a:p>
            <a:r>
              <a:rPr lang="en-US" altLang="zh-CN" dirty="0"/>
              <a:t>            #print(</a:t>
            </a:r>
            <a:r>
              <a:rPr lang="en-US" altLang="zh-CN" dirty="0" err="1"/>
              <a:t>codeforces</a:t>
            </a:r>
            <a:r>
              <a:rPr lang="en-US" altLang="zh-CN" dirty="0"/>
              <a:t>[id])</a:t>
            </a:r>
          </a:p>
          <a:p>
            <a:r>
              <a:rPr lang="en-US" altLang="zh-CN" dirty="0"/>
              <a:t>        except:</a:t>
            </a:r>
          </a:p>
          <a:p>
            <a:r>
              <a:rPr lang="en-US" altLang="zh-CN" dirty="0"/>
              <a:t>            continue</a:t>
            </a:r>
          </a:p>
          <a:p>
            <a:r>
              <a:rPr lang="en-US" altLang="zh-CN" dirty="0"/>
              <a:t>    return soup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 err="1"/>
              <a:t>codeforces</a:t>
            </a:r>
            <a:r>
              <a:rPr lang="en-US" altLang="zh-CN" dirty="0"/>
              <a:t> = {}</a:t>
            </a:r>
          </a:p>
          <a:p>
            <a:r>
              <a:rPr lang="en-US" altLang="zh-CN" dirty="0"/>
              <a:t>wait = 15 # wait time to avoid the blocking of spider</a:t>
            </a:r>
          </a:p>
          <a:p>
            <a:r>
              <a:rPr lang="en-US" altLang="zh-CN" dirty="0" err="1"/>
              <a:t>last_page</a:t>
            </a:r>
            <a:r>
              <a:rPr lang="en-US" altLang="zh-CN" dirty="0"/>
              <a:t> = 56 # the total page number of problem set page</a:t>
            </a:r>
          </a:p>
          <a:p>
            <a:r>
              <a:rPr lang="en-US" altLang="zh-CN" dirty="0" err="1"/>
              <a:t>url</a:t>
            </a:r>
            <a:r>
              <a:rPr lang="en-US" altLang="zh-CN" dirty="0"/>
              <a:t> = ['http://codeforces.com/</a:t>
            </a:r>
            <a:r>
              <a:rPr lang="en-US" altLang="zh-CN" dirty="0" err="1"/>
              <a:t>problemset</a:t>
            </a:r>
            <a:r>
              <a:rPr lang="en-US" altLang="zh-CN" dirty="0"/>
              <a:t>/page/%d' % page for page in range(1,last_page+1)]</a:t>
            </a:r>
          </a:p>
          <a:p>
            <a:r>
              <a:rPr lang="en-US" altLang="zh-CN" dirty="0"/>
              <a:t>for foo in url:</a:t>
            </a:r>
          </a:p>
          <a:p>
            <a:r>
              <a:rPr lang="en-US" altLang="zh-CN" dirty="0"/>
              <a:t>    print('Processing URL %s' % foo)</a:t>
            </a:r>
          </a:p>
          <a:p>
            <a:r>
              <a:rPr lang="en-US" altLang="zh-CN" dirty="0"/>
              <a:t>    spider(foo)</a:t>
            </a:r>
          </a:p>
          <a:p>
            <a:r>
              <a:rPr lang="en-US" altLang="zh-CN" dirty="0"/>
              <a:t>    print('Wait %f seconds' % wait)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time.sleep</a:t>
            </a:r>
            <a:r>
              <a:rPr lang="en-US" altLang="zh-CN" dirty="0"/>
              <a:t>(wait)</a:t>
            </a:r>
          </a:p>
          <a:p>
            <a:endParaRPr lang="en-US" altLang="zh-CN" dirty="0"/>
          </a:p>
          <a:p>
            <a:r>
              <a:rPr lang="en-US" altLang="zh-CN" dirty="0"/>
              <a:t>#%% mark the accepted problems</a:t>
            </a:r>
          </a:p>
          <a:p>
            <a:r>
              <a:rPr lang="en-US" altLang="zh-CN" dirty="0" err="1"/>
              <a:t>def</a:t>
            </a:r>
            <a:r>
              <a:rPr lang="en-US" altLang="zh-CN" dirty="0"/>
              <a:t> accepted(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response = </a:t>
            </a:r>
            <a:r>
              <a:rPr lang="en-US" altLang="zh-CN" dirty="0" err="1"/>
              <a:t>urllib.request.urlopen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soup = </a:t>
            </a:r>
            <a:r>
              <a:rPr lang="en-US" altLang="zh-CN" dirty="0" err="1"/>
              <a:t>BeautifulSoup</a:t>
            </a:r>
            <a:r>
              <a:rPr lang="en-US" altLang="zh-CN" dirty="0"/>
              <a:t>(</a:t>
            </a:r>
            <a:r>
              <a:rPr lang="en-US" altLang="zh-CN" dirty="0" err="1"/>
              <a:t>response.read</a:t>
            </a:r>
            <a:r>
              <a:rPr lang="en-US" altLang="zh-CN" dirty="0"/>
              <a:t>(), '</a:t>
            </a:r>
            <a:r>
              <a:rPr lang="en-US" altLang="zh-CN" dirty="0" err="1"/>
              <a:t>html.parser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pattern = {'</a:t>
            </a:r>
            <a:r>
              <a:rPr lang="en-US" altLang="zh-CN" dirty="0" err="1"/>
              <a:t>name':'table</a:t>
            </a:r>
            <a:r>
              <a:rPr lang="en-US" altLang="zh-CN" dirty="0"/>
              <a:t>', 'class':'</a:t>
            </a:r>
            <a:r>
              <a:rPr lang="en-US" altLang="zh-CN" dirty="0" err="1"/>
              <a:t>status-fr</a:t>
            </a:r>
            <a:r>
              <a:rPr lang="en-US" altLang="zh-CN" dirty="0"/>
              <a:t>ame-datatable'}</a:t>
            </a:r>
          </a:p>
          <a:p>
            <a:r>
              <a:rPr lang="en-US" altLang="zh-CN" dirty="0"/>
              <a:t>    table = </a:t>
            </a:r>
            <a:r>
              <a:rPr lang="en-US" altLang="zh-CN" dirty="0" err="1"/>
              <a:t>soup.findAll</a:t>
            </a:r>
            <a:r>
              <a:rPr lang="en-US" altLang="zh-CN" dirty="0"/>
              <a:t>(**pattern)[0]</a:t>
            </a:r>
          </a:p>
          <a:p>
            <a:r>
              <a:rPr lang="en-US" altLang="zh-CN" dirty="0"/>
              <a:t>    pattern = {'name': '</a:t>
            </a:r>
            <a:r>
              <a:rPr lang="en-US" altLang="zh-CN" dirty="0" err="1"/>
              <a:t>tr</a:t>
            </a:r>
            <a:r>
              <a:rPr lang="en-US" altLang="zh-CN" dirty="0"/>
              <a:t>'}</a:t>
            </a:r>
          </a:p>
          <a:p>
            <a:r>
              <a:rPr lang="en-US" altLang="zh-CN" dirty="0"/>
              <a:t>    content = </a:t>
            </a:r>
            <a:r>
              <a:rPr lang="en-US" altLang="zh-CN" dirty="0" err="1"/>
              <a:t>table.findAll</a:t>
            </a:r>
            <a:r>
              <a:rPr lang="en-US" altLang="zh-CN" dirty="0"/>
              <a:t>(**pattern)</a:t>
            </a:r>
          </a:p>
          <a:p>
            <a:r>
              <a:rPr lang="en-US" altLang="zh-CN" dirty="0"/>
              <a:t>    for row in content:</a:t>
            </a:r>
          </a:p>
          <a:p>
            <a:r>
              <a:rPr lang="en-US" altLang="zh-CN" dirty="0"/>
              <a:t>        try:</a:t>
            </a:r>
          </a:p>
          <a:p>
            <a:r>
              <a:rPr lang="en-US" altLang="zh-CN" dirty="0"/>
              <a:t>            item = </a:t>
            </a:r>
            <a:r>
              <a:rPr lang="en-US" altLang="zh-CN" dirty="0" err="1"/>
              <a:t>row.findAll</a:t>
            </a:r>
            <a:r>
              <a:rPr lang="en-US" altLang="zh-CN" dirty="0"/>
              <a:t>('td')</a:t>
            </a:r>
          </a:p>
          <a:p>
            <a:r>
              <a:rPr lang="en-US" altLang="zh-CN" dirty="0"/>
              <a:t>            # check whether this problem is solved </a:t>
            </a:r>
          </a:p>
          <a:p>
            <a:r>
              <a:rPr lang="en-US" altLang="zh-CN" dirty="0"/>
              <a:t>            if 'Accepted' in </a:t>
            </a:r>
            <a:r>
              <a:rPr lang="en-US" altLang="zh-CN" dirty="0" err="1"/>
              <a:t>str</a:t>
            </a:r>
            <a:r>
              <a:rPr lang="en-US" altLang="zh-CN" dirty="0"/>
              <a:t>(row):</a:t>
            </a:r>
          </a:p>
          <a:p>
            <a:r>
              <a:rPr lang="en-US" altLang="zh-CN" dirty="0"/>
              <a:t>                #print('====accepted: item[3]====\n {}\n\n', item[3])</a:t>
            </a:r>
          </a:p>
          <a:p>
            <a:r>
              <a:rPr lang="en-US" altLang="zh-CN" dirty="0"/>
              <a:t>                line = item[3].find('a')</a:t>
            </a:r>
          </a:p>
          <a:p>
            <a:r>
              <a:rPr lang="en-US" altLang="zh-CN" dirty="0"/>
              <a:t>                #print('==line: {}'.format(line))</a:t>
            </a:r>
          </a:p>
          <a:p>
            <a:r>
              <a:rPr lang="en-US" altLang="zh-CN" dirty="0"/>
              <a:t>                link = </a:t>
            </a:r>
            <a:r>
              <a:rPr lang="en-US" altLang="zh-CN" dirty="0" err="1"/>
              <a:t>line.get</a:t>
            </a:r>
            <a:r>
              <a:rPr lang="en-US" altLang="zh-CN" dirty="0"/>
              <a:t>('</a:t>
            </a:r>
            <a:r>
              <a:rPr lang="en-US" altLang="zh-CN" dirty="0" err="1"/>
              <a:t>href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            #print('==link: {}'.format(link))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id_pre</a:t>
            </a:r>
            <a:r>
              <a:rPr lang="en-US" altLang="zh-CN" dirty="0"/>
              <a:t> = </a:t>
            </a:r>
            <a:r>
              <a:rPr lang="en-US" altLang="zh-CN" dirty="0" err="1"/>
              <a:t>re.findall</a:t>
            </a:r>
            <a:r>
              <a:rPr lang="en-US" altLang="zh-CN" dirty="0"/>
              <a:t>('(\d+)', link)[0]</a:t>
            </a:r>
          </a:p>
          <a:p>
            <a:r>
              <a:rPr lang="en-US" altLang="zh-CN" dirty="0"/>
              <a:t>                #print('==</a:t>
            </a:r>
            <a:r>
              <a:rPr lang="en-US" altLang="zh-CN" dirty="0" err="1"/>
              <a:t>id_pre</a:t>
            </a:r>
            <a:r>
              <a:rPr lang="en-US" altLang="zh-CN" dirty="0"/>
              <a:t>: {}'.format(</a:t>
            </a:r>
            <a:r>
              <a:rPr lang="en-US" altLang="zh-CN" dirty="0" err="1"/>
              <a:t>id_pre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    id = 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id_pre</a:t>
            </a:r>
            <a:r>
              <a:rPr lang="en-US" altLang="zh-CN" dirty="0"/>
              <a:t>) + </a:t>
            </a:r>
            <a:r>
              <a:rPr lang="en-US" altLang="zh-CN" dirty="0" err="1"/>
              <a:t>line.string.split</a:t>
            </a:r>
            <a:r>
              <a:rPr lang="en-US" altLang="zh-CN" dirty="0"/>
              <a:t>('-')[0].strip()</a:t>
            </a:r>
          </a:p>
          <a:p>
            <a:r>
              <a:rPr lang="en-US" altLang="zh-CN" dirty="0"/>
              <a:t>                #print("id = {}".format(id))</a:t>
            </a:r>
          </a:p>
          <a:p>
            <a:r>
              <a:rPr lang="en-US" altLang="zh-CN" dirty="0"/>
              <a:t>               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codeforces</a:t>
            </a:r>
            <a:r>
              <a:rPr lang="en-US" altLang="zh-CN" dirty="0"/>
              <a:t>[id]['accepted'] = 1</a:t>
            </a:r>
          </a:p>
          <a:p>
            <a:r>
              <a:rPr lang="en-US" altLang="zh-CN" dirty="0"/>
              <a:t>        except:</a:t>
            </a:r>
          </a:p>
          <a:p>
            <a:r>
              <a:rPr lang="en-US" altLang="zh-CN" dirty="0"/>
              <a:t>            continue</a:t>
            </a:r>
          </a:p>
          <a:p>
            <a:r>
              <a:rPr lang="en-US" altLang="zh-CN" dirty="0"/>
              <a:t>    return soup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wait = 15 # wait time to avoid the blocking of spider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last_page</a:t>
            </a:r>
            <a:r>
              <a:rPr lang="en-US" altLang="zh-CN" dirty="0"/>
              <a:t> = 10 # the total page number of user submission</a:t>
            </a:r>
          </a:p>
          <a:p>
            <a:r>
              <a:rPr lang="en-US" altLang="zh-CN" dirty="0" err="1"/>
              <a:t>last_page</a:t>
            </a:r>
            <a:r>
              <a:rPr lang="en-US" altLang="zh-CN" dirty="0"/>
              <a:t> = 8 # the total page number of user submission</a:t>
            </a:r>
          </a:p>
          <a:p>
            <a:r>
              <a:rPr lang="en-US" altLang="zh-CN" dirty="0"/>
              <a:t>handle = '</a:t>
            </a:r>
            <a:r>
              <a:rPr lang="en-US" altLang="zh-CN" dirty="0" err="1"/>
              <a:t>GMyhf</a:t>
            </a:r>
            <a:r>
              <a:rPr lang="en-US" altLang="zh-CN" dirty="0"/>
              <a:t>' # please input your handle</a:t>
            </a:r>
          </a:p>
          <a:p>
            <a:r>
              <a:rPr lang="en-US" altLang="zh-CN" dirty="0" err="1"/>
              <a:t>url</a:t>
            </a:r>
            <a:r>
              <a:rPr lang="en-US" altLang="zh-CN" dirty="0"/>
              <a:t> = ['http://codeforces.com/submissions/%s/page/%d' % (handle, page) for page in range(1, last_page+1)]</a:t>
            </a:r>
          </a:p>
          <a:p>
            <a:r>
              <a:rPr lang="en-US" altLang="zh-CN" dirty="0"/>
              <a:t>for foo in url:</a:t>
            </a:r>
          </a:p>
          <a:p>
            <a:r>
              <a:rPr lang="en-US" altLang="zh-CN" dirty="0"/>
              <a:t>    print('Processing URL %s' % foo)</a:t>
            </a:r>
          </a:p>
          <a:p>
            <a:r>
              <a:rPr lang="en-US" altLang="zh-CN" dirty="0"/>
              <a:t>    accepted(foo)</a:t>
            </a:r>
          </a:p>
          <a:p>
            <a:r>
              <a:rPr lang="en-US" altLang="zh-CN" dirty="0"/>
              <a:t>    print('Wait %f seconds' % wait)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time.sleep</a:t>
            </a:r>
            <a:r>
              <a:rPr lang="en-US" altLang="zh-CN" dirty="0"/>
              <a:t>(wait) </a:t>
            </a:r>
          </a:p>
          <a:p>
            <a:endParaRPr lang="en-US" altLang="zh-CN" dirty="0"/>
          </a:p>
          <a:p>
            <a:r>
              <a:rPr lang="en-US" altLang="zh-CN" dirty="0"/>
              <a:t>#%% output the problem set to csv files</a:t>
            </a:r>
          </a:p>
          <a:p>
            <a:r>
              <a:rPr lang="en-US" altLang="zh-CN" dirty="0"/>
              <a:t>root = </a:t>
            </a:r>
            <a:r>
              <a:rPr lang="en-US" altLang="zh-CN" dirty="0" err="1"/>
              <a:t>os.getcwd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with open(</a:t>
            </a:r>
            <a:r>
              <a:rPr lang="en-US" altLang="zh-CN" dirty="0" err="1"/>
              <a:t>os.path.join</a:t>
            </a:r>
            <a:r>
              <a:rPr lang="en-US" altLang="zh-CN" dirty="0"/>
              <a:t>(root,"</a:t>
            </a:r>
            <a:r>
              <a:rPr lang="en-US" altLang="zh-CN" dirty="0" err="1"/>
              <a:t>CodeForces</a:t>
            </a:r>
            <a:r>
              <a:rPr lang="en-US" altLang="zh-CN" dirty="0"/>
              <a:t>-ProblemSet.csv"),"w", encoding="utf-8") as </a:t>
            </a:r>
            <a:r>
              <a:rPr lang="en-US" altLang="zh-CN" dirty="0" err="1"/>
              <a:t>f_out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f_csv</a:t>
            </a:r>
            <a:r>
              <a:rPr lang="en-US" altLang="zh-CN" dirty="0"/>
              <a:t> = </a:t>
            </a:r>
            <a:r>
              <a:rPr lang="en-US" altLang="zh-CN" dirty="0" err="1"/>
              <a:t>csv.writer</a:t>
            </a:r>
            <a:r>
              <a:rPr lang="en-US" altLang="zh-CN" dirty="0"/>
              <a:t>(</a:t>
            </a:r>
            <a:r>
              <a:rPr lang="en-US" altLang="zh-CN" dirty="0" err="1"/>
              <a:t>f_out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f_csv.writerow</a:t>
            </a:r>
            <a:r>
              <a:rPr lang="en-US" altLang="zh-CN" dirty="0"/>
              <a:t>(['ID', 'Title', 'Tags', 'Solved', 'Accepted'])</a:t>
            </a:r>
          </a:p>
          <a:p>
            <a:r>
              <a:rPr lang="en-US" altLang="zh-CN" dirty="0"/>
              <a:t>    for id in </a:t>
            </a:r>
            <a:r>
              <a:rPr lang="en-US" altLang="zh-CN" dirty="0" err="1"/>
              <a:t>codeforces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title = </a:t>
            </a:r>
            <a:r>
              <a:rPr lang="en-US" altLang="zh-CN" dirty="0" err="1"/>
              <a:t>codeforces</a:t>
            </a:r>
            <a:r>
              <a:rPr lang="en-US" altLang="zh-CN" dirty="0"/>
              <a:t>[id]['title']</a:t>
            </a:r>
          </a:p>
          <a:p>
            <a:r>
              <a:rPr lang="en-US" altLang="zh-CN" dirty="0"/>
              <a:t>        tags = ', '.join(</a:t>
            </a:r>
            <a:r>
              <a:rPr lang="en-US" altLang="zh-CN" dirty="0" err="1"/>
              <a:t>codeforces</a:t>
            </a:r>
            <a:r>
              <a:rPr lang="en-US" altLang="zh-CN" dirty="0"/>
              <a:t>[id]['tags'])</a:t>
            </a:r>
          </a:p>
          <a:p>
            <a:r>
              <a:rPr lang="en-US" altLang="zh-CN" dirty="0"/>
              <a:t>        solved = </a:t>
            </a:r>
            <a:r>
              <a:rPr lang="en-US" altLang="zh-CN" dirty="0" err="1"/>
              <a:t>codeforces</a:t>
            </a:r>
            <a:r>
              <a:rPr lang="en-US" altLang="zh-CN" dirty="0"/>
              <a:t>[id]['solved']</a:t>
            </a:r>
          </a:p>
          <a:p>
            <a:r>
              <a:rPr lang="en-US" altLang="zh-CN" dirty="0"/>
              <a:t>        accepted = </a:t>
            </a:r>
            <a:r>
              <a:rPr lang="en-US" altLang="zh-CN" dirty="0" err="1"/>
              <a:t>codeforces</a:t>
            </a:r>
            <a:r>
              <a:rPr lang="en-US" altLang="zh-CN" dirty="0"/>
              <a:t>[id]['accepted']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f_csv.writerow</a:t>
            </a:r>
            <a:r>
              <a:rPr lang="en-US" altLang="zh-CN" dirty="0"/>
              <a:t>([id, title, tags, solved, accepted])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f_out.close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#%% analyze the problem set</a:t>
            </a:r>
          </a:p>
          <a:p>
            <a:r>
              <a:rPr lang="en-US" altLang="zh-CN" dirty="0"/>
              <a:t># initialize the difficult and tag list</a:t>
            </a:r>
          </a:p>
          <a:p>
            <a:r>
              <a:rPr lang="en-US" altLang="zh-CN" dirty="0" err="1"/>
              <a:t>difficult_level</a:t>
            </a:r>
            <a:r>
              <a:rPr lang="en-US" altLang="zh-CN" dirty="0"/>
              <a:t> = {}</a:t>
            </a:r>
          </a:p>
          <a:p>
            <a:r>
              <a:rPr lang="en-US" altLang="zh-CN" dirty="0" err="1"/>
              <a:t>tags_level</a:t>
            </a:r>
            <a:r>
              <a:rPr lang="en-US" altLang="zh-CN" dirty="0"/>
              <a:t> = {}</a:t>
            </a:r>
          </a:p>
          <a:p>
            <a:r>
              <a:rPr lang="en-US" altLang="zh-CN" dirty="0"/>
              <a:t>for id in </a:t>
            </a:r>
            <a:r>
              <a:rPr lang="en-US" altLang="zh-CN" dirty="0" err="1"/>
              <a:t>codeforces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difficult = </a:t>
            </a:r>
            <a:r>
              <a:rPr lang="en-US" altLang="zh-CN" dirty="0" err="1"/>
              <a:t>re.findall</a:t>
            </a:r>
            <a:r>
              <a:rPr lang="en-US" altLang="zh-CN" dirty="0"/>
              <a:t>('([A-Z])', id)[0]</a:t>
            </a:r>
          </a:p>
          <a:p>
            <a:r>
              <a:rPr lang="en-US" altLang="zh-CN" dirty="0"/>
              <a:t>    tags = </a:t>
            </a:r>
            <a:r>
              <a:rPr lang="en-US" altLang="zh-CN" dirty="0" err="1"/>
              <a:t>codeforces</a:t>
            </a:r>
            <a:r>
              <a:rPr lang="en-US" altLang="zh-CN" dirty="0"/>
              <a:t>[id]['tags']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difficult_level</a:t>
            </a:r>
            <a:r>
              <a:rPr lang="en-US" altLang="zh-CN" dirty="0"/>
              <a:t>[difficult] = </a:t>
            </a:r>
            <a:r>
              <a:rPr lang="en-US" altLang="zh-CN" dirty="0" err="1"/>
              <a:t>difficult_level.get</a:t>
            </a:r>
            <a:r>
              <a:rPr lang="en-US" altLang="zh-CN" dirty="0"/>
              <a:t>(difficult, 0) + 1</a:t>
            </a:r>
          </a:p>
          <a:p>
            <a:r>
              <a:rPr lang="en-US" altLang="zh-CN" dirty="0"/>
              <a:t>    for tag in tags: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tags_level</a:t>
            </a:r>
            <a:r>
              <a:rPr lang="en-US" altLang="zh-CN" dirty="0"/>
              <a:t>[tag] = </a:t>
            </a:r>
            <a:r>
              <a:rPr lang="en-US" altLang="zh-CN" dirty="0" err="1"/>
              <a:t>tags_level.get</a:t>
            </a:r>
            <a:r>
              <a:rPr lang="en-US" altLang="zh-CN" dirty="0"/>
              <a:t>(tag, 0) + 1</a:t>
            </a:r>
          </a:p>
          <a:p>
            <a:r>
              <a:rPr lang="en-US" altLang="zh-CN" dirty="0"/>
              <a:t>import operator        </a:t>
            </a:r>
          </a:p>
          <a:p>
            <a:r>
              <a:rPr lang="en-US" altLang="zh-CN" dirty="0" err="1"/>
              <a:t>tag_level</a:t>
            </a:r>
            <a:r>
              <a:rPr lang="en-US" altLang="zh-CN" dirty="0"/>
              <a:t> = sorted(</a:t>
            </a:r>
            <a:r>
              <a:rPr lang="en-US" altLang="zh-CN" dirty="0" err="1"/>
              <a:t>tags_level.items</a:t>
            </a:r>
            <a:r>
              <a:rPr lang="en-US" altLang="zh-CN" dirty="0"/>
              <a:t>(), key=</a:t>
            </a:r>
            <a:r>
              <a:rPr lang="en-US" altLang="zh-CN" dirty="0" err="1"/>
              <a:t>operator.itemgetter</a:t>
            </a:r>
            <a:r>
              <a:rPr lang="en-US" altLang="zh-CN" dirty="0"/>
              <a:t>(1))[::-1]</a:t>
            </a:r>
          </a:p>
          <a:p>
            <a:r>
              <a:rPr lang="en-US" altLang="zh-CN" dirty="0" err="1"/>
              <a:t>tag_list</a:t>
            </a:r>
            <a:r>
              <a:rPr lang="en-US" altLang="zh-CN" dirty="0"/>
              <a:t> = [foo[0] for foo in </a:t>
            </a:r>
            <a:r>
              <a:rPr lang="en-US" altLang="zh-CN" dirty="0" err="1"/>
              <a:t>tag_level</a:t>
            </a:r>
            <a:r>
              <a:rPr lang="en-US" altLang="zh-CN" dirty="0"/>
              <a:t>]</a:t>
            </a:r>
          </a:p>
          <a:p>
            <a:r>
              <a:rPr lang="en-US" altLang="zh-CN" dirty="0" err="1"/>
              <a:t>difficult_level</a:t>
            </a:r>
            <a:r>
              <a:rPr lang="en-US" altLang="zh-CN" dirty="0"/>
              <a:t> = sorted(</a:t>
            </a:r>
            <a:r>
              <a:rPr lang="en-US" altLang="zh-CN" dirty="0" err="1"/>
              <a:t>difficult_level.items</a:t>
            </a:r>
            <a:r>
              <a:rPr lang="en-US" altLang="zh-CN" dirty="0"/>
              <a:t>(), key=</a:t>
            </a:r>
            <a:r>
              <a:rPr lang="en-US" altLang="zh-CN" dirty="0" err="1"/>
              <a:t>operator.itemgetter</a:t>
            </a:r>
            <a:r>
              <a:rPr lang="en-US" altLang="zh-CN" dirty="0"/>
              <a:t>(0))</a:t>
            </a:r>
          </a:p>
          <a:p>
            <a:r>
              <a:rPr lang="en-US" altLang="zh-CN" dirty="0" err="1"/>
              <a:t>difficult_list</a:t>
            </a:r>
            <a:r>
              <a:rPr lang="en-US" altLang="zh-CN" dirty="0"/>
              <a:t> = [foo[0] for foo in </a:t>
            </a:r>
            <a:r>
              <a:rPr lang="en-US" altLang="zh-CN" dirty="0" err="1"/>
              <a:t>difficult_level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r>
              <a:rPr lang="en-US" altLang="zh-CN" dirty="0"/>
              <a:t># initialize the 2D relationships matrix </a:t>
            </a:r>
          </a:p>
          <a:p>
            <a:r>
              <a:rPr lang="en-US" altLang="zh-CN" dirty="0"/>
              <a:t># </a:t>
            </a:r>
            <a:r>
              <a:rPr lang="en-US" altLang="zh-CN" dirty="0" err="1"/>
              <a:t>matrix_solved</a:t>
            </a:r>
            <a:r>
              <a:rPr lang="en-US" altLang="zh-CN" dirty="0"/>
              <a:t>: the number of AC submission for each tag in each difficult level</a:t>
            </a:r>
          </a:p>
          <a:p>
            <a:r>
              <a:rPr lang="en-US" altLang="zh-CN" dirty="0"/>
              <a:t># </a:t>
            </a:r>
            <a:r>
              <a:rPr lang="en-US" altLang="zh-CN" dirty="0" err="1"/>
              <a:t>matrix_freq</a:t>
            </a:r>
            <a:r>
              <a:rPr lang="en-US" altLang="zh-CN" dirty="0"/>
              <a:t>: the number of tag frequency for each </a:t>
            </a:r>
            <a:r>
              <a:rPr lang="en-US" altLang="zh-CN" dirty="0" err="1"/>
              <a:t>diffiicult</a:t>
            </a:r>
            <a:r>
              <a:rPr lang="en-US" altLang="zh-CN" dirty="0"/>
              <a:t> level</a:t>
            </a:r>
          </a:p>
          <a:p>
            <a:r>
              <a:rPr lang="en-US" altLang="zh-CN" dirty="0" err="1"/>
              <a:t>matrix_solved</a:t>
            </a:r>
            <a:r>
              <a:rPr lang="en-US" altLang="zh-CN" dirty="0"/>
              <a:t>, </a:t>
            </a:r>
            <a:r>
              <a:rPr lang="en-US" altLang="zh-CN" dirty="0" err="1"/>
              <a:t>matrix_freq</a:t>
            </a:r>
            <a:r>
              <a:rPr lang="en-US" altLang="zh-CN" dirty="0"/>
              <a:t> = [[[0] * 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difficult_list</a:t>
            </a:r>
            <a:r>
              <a:rPr lang="en-US" altLang="zh-CN" dirty="0"/>
              <a:t>) for _ in range(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tag_list</a:t>
            </a:r>
            <a:r>
              <a:rPr lang="en-US" altLang="zh-CN" dirty="0"/>
              <a:t>))] for _ in range(2)]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 construct the 2D relationships matrix</a:t>
            </a:r>
          </a:p>
          <a:p>
            <a:r>
              <a:rPr lang="en-US" altLang="zh-CN" dirty="0"/>
              <a:t>for id in </a:t>
            </a:r>
            <a:r>
              <a:rPr lang="en-US" altLang="zh-CN" dirty="0" err="1"/>
              <a:t>codeforces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difficult = </a:t>
            </a:r>
            <a:r>
              <a:rPr lang="en-US" altLang="zh-CN" dirty="0" err="1"/>
              <a:t>re.findall</a:t>
            </a:r>
            <a:r>
              <a:rPr lang="en-US" altLang="zh-CN" dirty="0"/>
              <a:t>('([A-Z])', id)[0]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difficult_id</a:t>
            </a:r>
            <a:r>
              <a:rPr lang="en-US" altLang="zh-CN" dirty="0"/>
              <a:t> = </a:t>
            </a:r>
            <a:r>
              <a:rPr lang="en-US" altLang="zh-CN" dirty="0" err="1"/>
              <a:t>difficult_list.index</a:t>
            </a:r>
            <a:r>
              <a:rPr lang="en-US" altLang="zh-CN" dirty="0"/>
              <a:t>(difficult)</a:t>
            </a:r>
          </a:p>
          <a:p>
            <a:r>
              <a:rPr lang="en-US" altLang="zh-CN" dirty="0"/>
              <a:t>    tags = </a:t>
            </a:r>
            <a:r>
              <a:rPr lang="en-US" altLang="zh-CN" dirty="0" err="1"/>
              <a:t>codeforces</a:t>
            </a:r>
            <a:r>
              <a:rPr lang="en-US" altLang="zh-CN" dirty="0"/>
              <a:t>[id]['tags']</a:t>
            </a:r>
          </a:p>
          <a:p>
            <a:r>
              <a:rPr lang="en-US" altLang="zh-CN" dirty="0"/>
              <a:t>    solved = </a:t>
            </a:r>
            <a:r>
              <a:rPr lang="en-US" altLang="zh-CN" dirty="0" err="1"/>
              <a:t>codeforces</a:t>
            </a:r>
            <a:r>
              <a:rPr lang="en-US" altLang="zh-CN" dirty="0"/>
              <a:t>[id]['solved']</a:t>
            </a:r>
          </a:p>
          <a:p>
            <a:r>
              <a:rPr lang="en-US" altLang="zh-CN" dirty="0"/>
              <a:t>    for tag in tags: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tag_id</a:t>
            </a:r>
            <a:r>
              <a:rPr lang="en-US" altLang="zh-CN" dirty="0"/>
              <a:t> = </a:t>
            </a:r>
            <a:r>
              <a:rPr lang="en-US" altLang="zh-CN" dirty="0" err="1"/>
              <a:t>tag_list.index</a:t>
            </a:r>
            <a:r>
              <a:rPr lang="en-US" altLang="zh-CN" dirty="0"/>
              <a:t>(tag)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matrix_solved</a:t>
            </a:r>
            <a:r>
              <a:rPr lang="en-US" altLang="zh-CN" dirty="0"/>
              <a:t>[</a:t>
            </a:r>
            <a:r>
              <a:rPr lang="en-US" altLang="zh-CN" dirty="0" err="1"/>
              <a:t>tag_id</a:t>
            </a:r>
            <a:r>
              <a:rPr lang="en-US" altLang="zh-CN" dirty="0"/>
              <a:t>][</a:t>
            </a:r>
            <a:r>
              <a:rPr lang="en-US" altLang="zh-CN" dirty="0" err="1"/>
              <a:t>difficult_id</a:t>
            </a:r>
            <a:r>
              <a:rPr lang="en-US" altLang="zh-CN" dirty="0"/>
              <a:t>] += </a:t>
            </a:r>
            <a:r>
              <a:rPr lang="en-US" altLang="zh-CN" dirty="0" err="1"/>
              <a:t>int</a:t>
            </a:r>
            <a:r>
              <a:rPr lang="en-US" altLang="zh-CN" dirty="0"/>
              <a:t>(solved)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matrix_freq</a:t>
            </a:r>
            <a:r>
              <a:rPr lang="en-US" altLang="zh-CN" dirty="0"/>
              <a:t>[</a:t>
            </a:r>
            <a:r>
              <a:rPr lang="en-US" altLang="zh-CN" dirty="0" err="1"/>
              <a:t>tag_id</a:t>
            </a:r>
            <a:r>
              <a:rPr lang="en-US" altLang="zh-CN" dirty="0"/>
              <a:t>][</a:t>
            </a:r>
            <a:r>
              <a:rPr lang="en-US" altLang="zh-CN" dirty="0" err="1"/>
              <a:t>difficult_id</a:t>
            </a:r>
            <a:r>
              <a:rPr lang="en-US" altLang="zh-CN" dirty="0"/>
              <a:t>] += 1</a:t>
            </a:r>
          </a:p>
          <a:p>
            <a:endParaRPr lang="en-US" altLang="zh-CN" dirty="0"/>
          </a:p>
          <a:p>
            <a:r>
              <a:rPr lang="en-US" altLang="zh-CN" dirty="0"/>
              <a:t>#%% visualization</a:t>
            </a:r>
          </a:p>
          <a:p>
            <a:r>
              <a:rPr lang="en-US" altLang="zh-CN" dirty="0"/>
              <a:t>root = </a:t>
            </a:r>
            <a:r>
              <a:rPr lang="en-US" altLang="zh-CN" dirty="0" err="1"/>
              <a:t>os.getcwd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outputMatrix</a:t>
            </a:r>
            <a:r>
              <a:rPr lang="en-US" altLang="zh-CN" dirty="0"/>
              <a:t>(name, data):</a:t>
            </a:r>
          </a:p>
          <a:p>
            <a:r>
              <a:rPr lang="en-US" altLang="zh-CN" dirty="0"/>
              <a:t>    with open(</a:t>
            </a:r>
            <a:r>
              <a:rPr lang="en-US" altLang="zh-CN" dirty="0" err="1"/>
              <a:t>os.path.join</a:t>
            </a:r>
            <a:r>
              <a:rPr lang="en-US" altLang="zh-CN" dirty="0"/>
              <a:t>(</a:t>
            </a:r>
            <a:r>
              <a:rPr lang="en-US" altLang="zh-CN" dirty="0" err="1"/>
              <a:t>root,name</a:t>
            </a:r>
            <a:r>
              <a:rPr lang="en-US" altLang="zh-CN" dirty="0"/>
              <a:t>),"w", encoding="utf-8") as </a:t>
            </a:r>
            <a:r>
              <a:rPr lang="en-US" altLang="zh-CN" dirty="0" err="1"/>
              <a:t>f_out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f_csv</a:t>
            </a:r>
            <a:r>
              <a:rPr lang="en-US" altLang="zh-CN" dirty="0"/>
              <a:t> = </a:t>
            </a:r>
            <a:r>
              <a:rPr lang="en-US" altLang="zh-CN" dirty="0" err="1"/>
              <a:t>csv.writer</a:t>
            </a:r>
            <a:r>
              <a:rPr lang="en-US" altLang="zh-CN" dirty="0"/>
              <a:t>(</a:t>
            </a:r>
            <a:r>
              <a:rPr lang="en-US" altLang="zh-CN" dirty="0" err="1"/>
              <a:t>f_out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f_csv.writerow</a:t>
            </a:r>
            <a:r>
              <a:rPr lang="en-US" altLang="zh-CN" dirty="0"/>
              <a:t>(['Tags/Difficult '] + </a:t>
            </a:r>
            <a:r>
              <a:rPr lang="en-US" altLang="zh-CN" dirty="0" err="1"/>
              <a:t>difficult_list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for </a:t>
            </a:r>
            <a:r>
              <a:rPr lang="en-US" altLang="zh-CN" dirty="0" err="1"/>
              <a:t>i</a:t>
            </a:r>
            <a:r>
              <a:rPr lang="en-US" altLang="zh-CN" dirty="0"/>
              <a:t> in range(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tag_list</a:t>
            </a:r>
            <a:r>
              <a:rPr lang="en-US" altLang="zh-CN" dirty="0"/>
              <a:t>)):</a:t>
            </a:r>
          </a:p>
          <a:p>
            <a:r>
              <a:rPr lang="en-US" altLang="zh-CN" dirty="0"/>
              <a:t>            tag = </a:t>
            </a:r>
            <a:r>
              <a:rPr lang="en-US" altLang="zh-CN" dirty="0" err="1"/>
              <a:t>tag_list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f_csv.writerow</a:t>
            </a:r>
            <a:r>
              <a:rPr lang="en-US" altLang="zh-CN" dirty="0"/>
              <a:t>([tag]+data[</a:t>
            </a:r>
            <a:r>
              <a:rPr lang="en-US" altLang="zh-CN" dirty="0" err="1"/>
              <a:t>i</a:t>
            </a:r>
            <a:r>
              <a:rPr lang="en-US" altLang="zh-CN" dirty="0"/>
              <a:t>])       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f_out.close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return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 err="1"/>
              <a:t>outputMatrix</a:t>
            </a:r>
            <a:r>
              <a:rPr lang="en-US" altLang="zh-CN" dirty="0"/>
              <a:t>('Matrix-Solved.csv', </a:t>
            </a:r>
            <a:r>
              <a:rPr lang="en-US" altLang="zh-CN" dirty="0" err="1"/>
              <a:t>matrix_solved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outputMatrix</a:t>
            </a:r>
            <a:r>
              <a:rPr lang="en-US" altLang="zh-CN" dirty="0"/>
              <a:t>('Matrix-Freq.csv', </a:t>
            </a:r>
            <a:r>
              <a:rPr lang="en-US" altLang="zh-CN" dirty="0" err="1"/>
              <a:t>matrix_freq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https://www.zhihu.com/question/36738189/answer/128101002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https://leetcode.com/problemset/all/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3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http://codeforces.com/submissions/GMyhf/page/1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5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http://codeforces.com/submissions/GMyhf/page/8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1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get_page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函数中用到了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包。除了包含在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标准库中的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urllib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模块外，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是使用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请求的最流行的第三方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软件包，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https://requests.readthedocs.io/en/latest/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3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https://www.crummy.com/software/BeautifulSoup/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3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2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58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0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0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22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8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3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59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51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86C0-8407-48C6-B46D-664AE4F3C338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22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ieba.baidu.com/f?kw=codeforces&amp;fr=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yhf/Awsome-Project/tree/master/Codeforces%20Gui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operator.html#operator.itemgetter" TargetMode="External"/><Relationship Id="rId2" Type="http://schemas.openxmlformats.org/officeDocument/2006/relationships/hyperlink" Target="https://stackoverflow.com/questions/18595686/how-does-operator-itemgetter-and-sort-work-in-pyth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reenwicher.com/2017/01/03/codeforces-problems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ackoverflow.com/questions/36901/what-does-double-star-asterisk-and-star-asterisk-do-for-paramet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Codeforces</a:t>
            </a:r>
            <a:r>
              <a:rPr lang="en-US" altLang="zh-CN" dirty="0"/>
              <a:t> Guide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2022/6/8</a:t>
            </a:r>
          </a:p>
          <a:p>
            <a:r>
              <a:rPr lang="en-US" altLang="zh-CN" dirty="0"/>
              <a:t>Hongfei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20F0B-CF87-1B31-38F4-655C5108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77" y="0"/>
            <a:ext cx="835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D057F-41CF-2CA5-58CA-2B8B2769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10" y="0"/>
            <a:ext cx="6180580" cy="6858000"/>
          </a:xfrm>
          <a:prstGeom prst="rect">
            <a:avLst/>
          </a:prstGeom>
        </p:spPr>
      </p:pic>
      <p:cxnSp>
        <p:nvCxnSpPr>
          <p:cNvPr id="4" name="直接连接符 3"/>
          <p:cNvCxnSpPr>
            <a:cxnSpLocks/>
          </p:cNvCxnSpPr>
          <p:nvPr/>
        </p:nvCxnSpPr>
        <p:spPr>
          <a:xfrm>
            <a:off x="3005710" y="5129770"/>
            <a:ext cx="14797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8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9C110-4CB5-3748-4A33-43D3A2E2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7" y="0"/>
            <a:ext cx="881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B0072-1C37-FED1-24E9-643AE824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32" y="0"/>
            <a:ext cx="6144936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223660" y="5110851"/>
            <a:ext cx="1013011" cy="89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74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A80BA-6976-7C45-5135-45586E18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98" y="0"/>
            <a:ext cx="6973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ED638-CCA0-46D5-08A1-B66677B2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23" y="0"/>
            <a:ext cx="1017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如何用爬虫获取信息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必要的库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048CC-2386-84DF-EA3D-7149243F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4" y="2454531"/>
            <a:ext cx="7833662" cy="282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848465" cy="13255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爬取</a:t>
            </a:r>
            <a:r>
              <a:rPr lang="en-US" altLang="zh-CN" sz="2000" dirty="0" err="1"/>
              <a:t>Codeforces</a:t>
            </a:r>
            <a:br>
              <a:rPr lang="en-US" altLang="zh-CN" sz="2000" dirty="0"/>
            </a:br>
            <a:r>
              <a:rPr lang="zh-CN" altLang="en-US" sz="2000" dirty="0"/>
              <a:t>的所有算法题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8" y="72949"/>
            <a:ext cx="8839201" cy="67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37" y="36788"/>
            <a:ext cx="566280" cy="2792360"/>
          </a:xfrm>
        </p:spPr>
        <p:txBody>
          <a:bodyPr vert="horz">
            <a:noAutofit/>
          </a:bodyPr>
          <a:lstStyle/>
          <a:p>
            <a:r>
              <a:rPr lang="zh-CN" altLang="en-US" sz="2000" dirty="0"/>
              <a:t>标记已解决的算法题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5" y="36788"/>
            <a:ext cx="11081986" cy="67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1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输出爬取信息到</a:t>
            </a:r>
            <a:r>
              <a:rPr lang="en-US" altLang="zh-CN" dirty="0"/>
              <a:t>csv</a:t>
            </a:r>
            <a:r>
              <a:rPr lang="zh-CN" altLang="en-US" dirty="0"/>
              <a:t>文本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" y="1980715"/>
            <a:ext cx="11926057" cy="33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Codeforces</a:t>
            </a:r>
            <a:r>
              <a:rPr lang="zh-CN" altLang="en-US" dirty="0"/>
              <a:t>吧，</a:t>
            </a:r>
            <a:r>
              <a:rPr lang="en-US" altLang="zh-CN" dirty="0"/>
              <a:t>  </a:t>
            </a:r>
            <a:r>
              <a:rPr lang="en-US" altLang="zh-CN" sz="2200" dirty="0">
                <a:hlinkClick r:id="rId3"/>
              </a:rPr>
              <a:t>http://tieba.baidu.com/f?kw=codeforces&amp;fr=home</a:t>
            </a:r>
            <a:r>
              <a:rPr lang="en-US" altLang="zh-CN" sz="2200" dirty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8213202" cy="4745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80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74" y="0"/>
            <a:ext cx="593824" cy="508327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分析题目难度</a:t>
            </a:r>
            <a:br>
              <a:rPr lang="en-US" altLang="zh-CN" sz="2400" dirty="0"/>
            </a:br>
            <a:r>
              <a:rPr lang="zh-CN" altLang="en-US" sz="2400" dirty="0"/>
              <a:t>以及算法分类的关系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0" y="0"/>
            <a:ext cx="10864514" cy="68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网页抓取，提取和汇总的代码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https://github.com/GMyhf/Awsome-Project/tree/master/Codeforces%20Guide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77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Updated on Nov. 3, 2019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3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" y="-1"/>
            <a:ext cx="92236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6" y="-1"/>
            <a:ext cx="11638825" cy="6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3" y="0"/>
            <a:ext cx="11952445" cy="66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0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5" y="601195"/>
            <a:ext cx="10651716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does </a:t>
            </a:r>
            <a:r>
              <a:rPr lang="en-US" altLang="zh-CN" sz="2400" dirty="0" err="1"/>
              <a:t>operator.itemgetter</a:t>
            </a:r>
            <a:r>
              <a:rPr lang="en-US" altLang="zh-CN" sz="2400" dirty="0"/>
              <a:t> and sort() work in Python? </a:t>
            </a:r>
            <a:r>
              <a:rPr lang="en-US" altLang="zh-CN" sz="2400" dirty="0">
                <a:hlinkClick r:id="rId2"/>
              </a:rPr>
              <a:t>https://stackoverflow.com/questions/18595686/how-does-operator-itemgetter-and-sort-work-in-python</a:t>
            </a:r>
            <a:endParaRPr lang="en-US" altLang="zh-CN" sz="2400" dirty="0"/>
          </a:p>
          <a:p>
            <a:r>
              <a:rPr lang="en-US" altLang="zh-CN" sz="2400" dirty="0">
                <a:hlinkClick r:id="rId3"/>
              </a:rPr>
              <a:t>https://docs.python.org/2/library/operator.html#operator.itemgetter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771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76" y="177633"/>
            <a:ext cx="5797848" cy="65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Codeforces</a:t>
            </a:r>
            <a:r>
              <a:rPr lang="zh-CN" altLang="en-US" b="1" dirty="0"/>
              <a:t>科学刷题指南，一图一表便够了</a:t>
            </a:r>
            <a:br>
              <a:rPr lang="en-US" altLang="zh-CN" b="1" dirty="0"/>
            </a:br>
            <a:r>
              <a:rPr lang="en-US" altLang="zh-CN" sz="2200" b="1" dirty="0">
                <a:hlinkClick r:id="rId3"/>
              </a:rPr>
              <a:t>http://blog.greenwicher.com/2017/01/03/codeforces-problemset/</a:t>
            </a:r>
            <a:r>
              <a:rPr lang="en-US" altLang="zh-CN" sz="2200" b="1" dirty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874073"/>
            <a:ext cx="10477500" cy="4105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658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2" y="94620"/>
            <a:ext cx="7779150" cy="2724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60" y="3375544"/>
            <a:ext cx="8707811" cy="1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52412"/>
            <a:ext cx="98107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从网页中提取信息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4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0"/>
            <a:ext cx="7744906" cy="2267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25" y="0"/>
            <a:ext cx="639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761" y="0"/>
            <a:ext cx="11166987" cy="132556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What does ** (double star/asterisk) and * (star/asterisk) do for parameters? </a:t>
            </a:r>
            <a:br>
              <a:rPr lang="en-US" altLang="zh-CN" sz="2800" dirty="0"/>
            </a:br>
            <a:r>
              <a:rPr lang="en-US" altLang="zh-CN" sz="1600" dirty="0">
                <a:hlinkClick r:id="rId2"/>
              </a:rPr>
              <a:t>https://stackoverflow.com/questions/36901/what-does-double-star-asterisk-and-star-asterisk-do-for-parameters</a:t>
            </a:r>
            <a:r>
              <a:rPr lang="en-US" altLang="zh-CN" sz="1600" dirty="0"/>
              <a:t> 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20"/>
            <a:ext cx="9134475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278" y="2916647"/>
            <a:ext cx="8986497" cy="34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02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63" y="0"/>
            <a:ext cx="707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3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Codeforces_v0.3.py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Updated on Nov. 3,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9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先说结论</a:t>
            </a:r>
          </a:p>
          <a:p>
            <a:pPr lvl="1"/>
            <a:r>
              <a:rPr lang="zh-CN" altLang="en-US" dirty="0"/>
              <a:t>一张图、一张表、刷题观</a:t>
            </a:r>
          </a:p>
          <a:p>
            <a:r>
              <a:rPr lang="zh-CN" altLang="en-US" dirty="0"/>
              <a:t>如何用爬虫获取信息</a:t>
            </a:r>
          </a:p>
          <a:p>
            <a:pPr lvl="1"/>
            <a:r>
              <a:rPr lang="zh-CN" altLang="en-US" dirty="0"/>
              <a:t>必要的库</a:t>
            </a:r>
            <a:endParaRPr lang="en-US" altLang="zh-CN" dirty="0"/>
          </a:p>
          <a:p>
            <a:pPr lvl="1"/>
            <a:r>
              <a:rPr lang="zh-CN" altLang="en-US" dirty="0"/>
              <a:t>爬取</a:t>
            </a:r>
            <a:r>
              <a:rPr lang="en-US" altLang="zh-CN" dirty="0" err="1"/>
              <a:t>Codeforces</a:t>
            </a:r>
            <a:r>
              <a:rPr lang="zh-CN" altLang="en-US" dirty="0"/>
              <a:t>的所有算法题</a:t>
            </a:r>
            <a:endParaRPr lang="en-US" altLang="zh-CN" dirty="0"/>
          </a:p>
          <a:p>
            <a:pPr lvl="1"/>
            <a:r>
              <a:rPr lang="zh-CN" altLang="en-US" dirty="0"/>
              <a:t>标记已解决的算法题</a:t>
            </a:r>
            <a:endParaRPr lang="en-US" altLang="zh-CN" dirty="0"/>
          </a:p>
          <a:p>
            <a:pPr lvl="1"/>
            <a:r>
              <a:rPr lang="zh-CN" altLang="en-US" dirty="0"/>
              <a:t>输出爬取信息到</a:t>
            </a:r>
            <a:r>
              <a:rPr lang="en-US" altLang="zh-CN" dirty="0"/>
              <a:t>csv</a:t>
            </a:r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分析题目难度以及算法分类的关系</a:t>
            </a:r>
          </a:p>
          <a:p>
            <a:r>
              <a:rPr lang="zh-CN" altLang="en-US" dirty="0"/>
              <a:t>下载源代码以及分析结果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7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6" y="0"/>
            <a:ext cx="613945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974" y="1107820"/>
            <a:ext cx="48588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大概就可以知道在什么样的水平下应该掌握什么样的算法。按照题号（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等等）来推断难度。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对简单的</a:t>
            </a:r>
            <a:r>
              <a:rPr lang="en-US" altLang="zh-CN" sz="2000" dirty="0"/>
              <a:t>A</a:t>
            </a:r>
            <a:r>
              <a:rPr lang="zh-CN" altLang="en-US" sz="2000" dirty="0"/>
              <a:t>题而言，大部分都是考察基本的编程功底，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诸如</a:t>
            </a:r>
            <a:r>
              <a:rPr lang="en-US" altLang="zh-CN" dirty="0"/>
              <a:t>implementation</a:t>
            </a:r>
            <a:r>
              <a:rPr lang="zh-CN" altLang="en-US" dirty="0"/>
              <a:t>（大概就是题目说什么，你做什么就是了），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math</a:t>
            </a:r>
            <a:r>
              <a:rPr lang="zh-CN" altLang="en-US" dirty="0"/>
              <a:t>（四则运算、取模取整等等）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以及</a:t>
            </a:r>
            <a:r>
              <a:rPr lang="en-US" altLang="zh-CN" dirty="0"/>
              <a:t>brute force</a:t>
            </a:r>
            <a:r>
              <a:rPr lang="zh-CN" altLang="en-US" dirty="0"/>
              <a:t>（暴力枚举）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随着难度的增加，比如说</a:t>
            </a:r>
            <a:r>
              <a:rPr lang="en-US" altLang="zh-CN" sz="2000" dirty="0"/>
              <a:t>E</a:t>
            </a:r>
            <a:r>
              <a:rPr lang="zh-CN" altLang="en-US" sz="2000" dirty="0"/>
              <a:t>题，主要就在于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考察</a:t>
            </a:r>
            <a:r>
              <a:rPr lang="en-US" altLang="zh-CN" dirty="0" err="1"/>
              <a:t>dp</a:t>
            </a:r>
            <a:r>
              <a:rPr lang="zh-CN" altLang="en-US" dirty="0"/>
              <a:t>（动态规划），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structures</a:t>
            </a:r>
            <a:r>
              <a:rPr lang="zh-CN" altLang="en-US" dirty="0"/>
              <a:t>（数据结构）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高难度题目主要在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math</a:t>
            </a:r>
            <a:r>
              <a:rPr lang="zh-CN" altLang="en-US" dirty="0"/>
              <a:t>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geometry</a:t>
            </a:r>
            <a:r>
              <a:rPr lang="zh-CN" altLang="en-US" dirty="0"/>
              <a:t>（计算几何），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shortest path</a:t>
            </a:r>
            <a:r>
              <a:rPr lang="zh-CN" altLang="en-US" dirty="0"/>
              <a:t>（图论）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以及</a:t>
            </a:r>
            <a:r>
              <a:rPr lang="en-US" altLang="zh-CN" dirty="0"/>
              <a:t>games</a:t>
            </a:r>
            <a:r>
              <a:rPr lang="zh-CN" altLang="en-US" dirty="0"/>
              <a:t>（博弈）上</a:t>
            </a:r>
          </a:p>
        </p:txBody>
      </p:sp>
      <p:sp>
        <p:nvSpPr>
          <p:cNvPr id="6" name="矩形 5"/>
          <p:cNvSpPr/>
          <p:nvPr/>
        </p:nvSpPr>
        <p:spPr>
          <a:xfrm>
            <a:off x="6669974" y="41356"/>
            <a:ext cx="4772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不同算法（第一列）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在不同问题难度（第一行）上的频率分布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942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" y="37051"/>
            <a:ext cx="8518777" cy="56346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8259" y="2848810"/>
            <a:ext cx="4436077" cy="67284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汇总了截止</a:t>
            </a:r>
            <a:r>
              <a:rPr lang="en-US" altLang="zh-CN" sz="2400" dirty="0">
                <a:solidFill>
                  <a:srgbClr val="FF0000"/>
                </a:solidFill>
              </a:rPr>
              <a:t>2017</a:t>
            </a:r>
            <a:r>
              <a:rPr lang="zh-CN" altLang="en-US" sz="2400" dirty="0">
                <a:solidFill>
                  <a:srgbClr val="FF0000"/>
                </a:solidFill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日</a:t>
            </a:r>
            <a:r>
              <a:rPr lang="en-US" altLang="zh-CN" sz="2400" dirty="0" err="1">
                <a:solidFill>
                  <a:srgbClr val="FF0000"/>
                </a:solidFill>
              </a:rPr>
              <a:t>Codeforces</a:t>
            </a:r>
            <a:r>
              <a:rPr lang="zh-CN" altLang="en-US" sz="2400" dirty="0">
                <a:solidFill>
                  <a:srgbClr val="FF0000"/>
                </a:solidFill>
              </a:rPr>
              <a:t>题目上的所有算法题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0638" y="3534010"/>
            <a:ext cx="4411362" cy="2150075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可以按照解决人数来进行刷题，</a:t>
            </a:r>
            <a:endParaRPr lang="en-US" altLang="zh-CN" sz="2400" dirty="0"/>
          </a:p>
          <a:p>
            <a:r>
              <a:rPr lang="zh-CN" altLang="en-US" sz="2400" dirty="0"/>
              <a:t>二来可以按照题目难度进行刷题，</a:t>
            </a:r>
            <a:endParaRPr lang="en-US" altLang="zh-CN" sz="2400" dirty="0"/>
          </a:p>
          <a:p>
            <a:r>
              <a:rPr lang="zh-CN" altLang="en-US" sz="2400" dirty="0"/>
              <a:t>三来还可以进行主题刷题</a:t>
            </a:r>
          </a:p>
        </p:txBody>
      </p:sp>
    </p:spTree>
    <p:extLst>
      <p:ext uri="{BB962C8B-B14F-4D97-AF65-F5344CB8AC3E}">
        <p14:creationId xmlns:p14="http://schemas.microsoft.com/office/powerpoint/2010/main" val="44776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92" y="0"/>
            <a:ext cx="7210797" cy="68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2" y="133399"/>
            <a:ext cx="7303324" cy="67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先说结论</a:t>
            </a:r>
          </a:p>
          <a:p>
            <a:pPr lvl="1"/>
            <a:r>
              <a:rPr lang="zh-CN" altLang="en-US" dirty="0"/>
              <a:t>一张图、一张表、刷题观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如何用爬虫获取信息</a:t>
            </a:r>
          </a:p>
          <a:p>
            <a:pPr lvl="1"/>
            <a:r>
              <a:rPr lang="zh-CN" altLang="en-US" dirty="0"/>
              <a:t>必要的库</a:t>
            </a:r>
            <a:endParaRPr lang="en-US" altLang="zh-CN" dirty="0"/>
          </a:p>
          <a:p>
            <a:pPr lvl="1"/>
            <a:r>
              <a:rPr lang="zh-CN" altLang="en-US" dirty="0"/>
              <a:t>爬取</a:t>
            </a:r>
            <a:r>
              <a:rPr lang="en-US" altLang="zh-CN" dirty="0" err="1"/>
              <a:t>Codeforces</a:t>
            </a:r>
            <a:r>
              <a:rPr lang="zh-CN" altLang="en-US" dirty="0"/>
              <a:t>的所有算法题</a:t>
            </a:r>
            <a:endParaRPr lang="en-US" altLang="zh-CN" dirty="0"/>
          </a:p>
          <a:p>
            <a:pPr lvl="1"/>
            <a:r>
              <a:rPr lang="zh-CN" altLang="en-US" dirty="0"/>
              <a:t>标记已解决的算法题</a:t>
            </a:r>
            <a:endParaRPr lang="en-US" altLang="zh-CN" dirty="0"/>
          </a:p>
          <a:p>
            <a:pPr lvl="1"/>
            <a:r>
              <a:rPr lang="zh-CN" altLang="en-US" dirty="0"/>
              <a:t>输出爬取信息到</a:t>
            </a:r>
            <a:r>
              <a:rPr lang="en-US" altLang="zh-CN" dirty="0"/>
              <a:t>csv</a:t>
            </a:r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分析题目难度以及算法分类的关系</a:t>
            </a:r>
          </a:p>
          <a:p>
            <a:r>
              <a:rPr lang="zh-CN" altLang="en-US" dirty="0"/>
              <a:t>下载源代码以及分析结果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78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4134</Words>
  <Application>Microsoft Macintosh PowerPoint</Application>
  <PresentationFormat>Widescreen</PresentationFormat>
  <Paragraphs>462</Paragraphs>
  <Slides>36</Slides>
  <Notes>16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Codeforces Guide</vt:lpstr>
      <vt:lpstr>Codeforces吧，  http://tieba.baidu.com/f?kw=codeforces&amp;fr=home </vt:lpstr>
      <vt:lpstr>Codeforces科学刷题指南，一图一表便够了 http://blog.greenwicher.com/2017/01/03/codeforces-problemset/ </vt:lpstr>
      <vt:lpstr>大纲</vt:lpstr>
      <vt:lpstr>PowerPoint Presentation</vt:lpstr>
      <vt:lpstr>汇总了截止2017年1月3日Codeforces题目上的所有算法题</vt:lpstr>
      <vt:lpstr>PowerPoint Presentation</vt:lpstr>
      <vt:lpstr>PowerPoint Presentation</vt:lpstr>
      <vt:lpstr>大纲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如何用爬虫获取信息</vt:lpstr>
      <vt:lpstr>爬取Codeforces 的所有算法题</vt:lpstr>
      <vt:lpstr>标记已解决的算法题</vt:lpstr>
      <vt:lpstr>输出爬取信息到csv文本</vt:lpstr>
      <vt:lpstr>分析题目难度 以及算法分类的关系</vt:lpstr>
      <vt:lpstr>网页抓取，提取和汇总的代码</vt:lpstr>
      <vt:lpstr>Updated on Nov. 3, 2019</vt:lpstr>
      <vt:lpstr>PowerPoint Presentation</vt:lpstr>
      <vt:lpstr>PowerPoint Presentation</vt:lpstr>
      <vt:lpstr>PowerPoint Presentation</vt:lpstr>
      <vt:lpstr>排序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从网页中提取信息</vt:lpstr>
      <vt:lpstr>PowerPoint Presentation</vt:lpstr>
      <vt:lpstr>What does ** (double star/asterisk) and * (star/asterisk) do for parameters?  https://stackoverflow.com/questions/36901/what-does-double-star-asterisk-and-star-asterisk-do-for-parameters  </vt:lpstr>
      <vt:lpstr>PowerPoint Presentation</vt:lpstr>
      <vt:lpstr>Codeforces_v0.3.py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Codeforces Guide</dc:title>
  <dc:creator>yan hf</dc:creator>
  <cp:lastModifiedBy>Microsoft Office User</cp:lastModifiedBy>
  <cp:revision>25</cp:revision>
  <dcterms:created xsi:type="dcterms:W3CDTF">2019-11-03T09:40:01Z</dcterms:created>
  <dcterms:modified xsi:type="dcterms:W3CDTF">2022-06-09T11:56:22Z</dcterms:modified>
</cp:coreProperties>
</file>